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28.jpg" ContentType="image/jpg"/>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Lst>
  <p:notesMasterIdLst>
    <p:notesMasterId r:id="rId20"/>
  </p:notesMasterIdLst>
  <p:sldIdLst>
    <p:sldId id="256" r:id="rId2"/>
    <p:sldId id="2147483647" r:id="rId3"/>
    <p:sldId id="258" r:id="rId4"/>
    <p:sldId id="2147483635" r:id="rId5"/>
    <p:sldId id="2147483636" r:id="rId6"/>
    <p:sldId id="2147483623" r:id="rId7"/>
    <p:sldId id="257" r:id="rId8"/>
    <p:sldId id="259" r:id="rId9"/>
    <p:sldId id="260" r:id="rId10"/>
    <p:sldId id="2147483630" r:id="rId11"/>
    <p:sldId id="2147483640" r:id="rId12"/>
    <p:sldId id="2147483646" r:id="rId13"/>
    <p:sldId id="263" r:id="rId14"/>
    <p:sldId id="261" r:id="rId15"/>
    <p:sldId id="262" r:id="rId16"/>
    <p:sldId id="2147377668" r:id="rId17"/>
    <p:sldId id="2147483644" r:id="rId18"/>
    <p:sldId id="268" r:id="rId19"/>
  </p:sldIdLst>
  <p:sldSz cx="12192000" cy="6858000"/>
  <p:notesSz cx="6858000" cy="9144000"/>
  <p:embeddedFontLst>
    <p:embeddedFont>
      <p:font typeface="Anaheim" panose="020B0604020202020204" charset="0"/>
      <p:regular r:id="rId21"/>
      <p:bold r:id="rId22"/>
    </p:embeddedFont>
    <p:embeddedFont>
      <p:font typeface="Arial Nova" panose="020B0504020202020204" pitchFamily="34" charset="0"/>
      <p:regular r:id="rId23"/>
      <p:bold r:id="rId24"/>
      <p:italic r:id="rId25"/>
      <p:boldItalic r:id="rId26"/>
    </p:embeddedFont>
    <p:embeddedFont>
      <p:font typeface="Arial Nova Light" panose="020B0304020202020204" pitchFamily="34" charset="0"/>
      <p:regular r:id="rId27"/>
    </p:embeddedFont>
    <p:embeddedFont>
      <p:font typeface="Bahnschrift SemiBold" panose="020B0502040204020203" pitchFamily="34" charset="0"/>
      <p:bold r:id="rId28"/>
    </p:embeddedFont>
    <p:embeddedFont>
      <p:font typeface="Cambria" panose="02040503050406030204" pitchFamily="18" charset="0"/>
      <p:regular r:id="rId29"/>
      <p:bold r:id="rId30"/>
      <p:italic r:id="rId31"/>
      <p:boldItalic r:id="rId32"/>
    </p:embeddedFont>
    <p:embeddedFont>
      <p:font typeface="Play" panose="020B0604020202020204" charset="0"/>
      <p:regular r:id="rId33"/>
      <p:bold r:id="rId34"/>
    </p:embeddedFont>
    <p:embeddedFont>
      <p:font typeface="Poppins SemiBold" panose="00000700000000000000" pitchFamily="2" charset="0"/>
      <p:bold r:id="rId35"/>
      <p:boldItalic r:id="rId36"/>
    </p:embeddedFont>
    <p:embeddedFont>
      <p:font typeface="Quattrocento Sans" panose="020B0502050000020003" pitchFamily="34" charset="0"/>
      <p:regular r:id="rId37"/>
    </p:embeddedFont>
    <p:embeddedFont>
      <p:font typeface="Roboto" panose="02000000000000000000" pitchFamily="2" charset="0"/>
      <p:regular r:id="rId38"/>
      <p:bold r:id="rId39"/>
      <p:italic r:id="rId40"/>
      <p:boldItalic r:id="rId41"/>
    </p:embeddedFont>
    <p:embeddedFont>
      <p:font typeface="Segoe UI" panose="020B0502040204020203" pitchFamily="34"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87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font" Target="fonts/font22.fntdata"/><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9.fntdata"/><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font" Target="fonts/font2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4" Type="http://schemas.openxmlformats.org/officeDocument/2006/relationships/font" Target="fonts/font2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font" Target="fonts/font23.fntdata"/><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46" Type="http://schemas.openxmlformats.org/officeDocument/2006/relationships/presProps" Target="presProps.xml"/><Relationship Id="rId20" Type="http://schemas.openxmlformats.org/officeDocument/2006/relationships/notesMaster" Target="notesMasters/notesMaster1.xml"/><Relationship Id="rId41" Type="http://schemas.openxmlformats.org/officeDocument/2006/relationships/font" Target="fonts/font21.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3a016d3399c_0_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9" name="Google Shape;299;g3a016d3399c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94CEF-498C-8923-3868-F3278078B8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0240B9-8E0D-9217-D5D2-2CF557A69C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E7D43B-4465-EEC6-C3B4-EB2C92697680}"/>
              </a:ext>
            </a:extLst>
          </p:cNvPr>
          <p:cNvSpPr>
            <a:spLocks noGrp="1"/>
          </p:cNvSpPr>
          <p:nvPr>
            <p:ph type="body" idx="1"/>
          </p:nvPr>
        </p:nvSpPr>
        <p:spPr/>
        <p:txBody>
          <a:bodyPr/>
          <a:lstStyle/>
          <a:p>
            <a:endParaRPr lang="en-ID" dirty="0"/>
          </a:p>
        </p:txBody>
      </p:sp>
      <p:sp>
        <p:nvSpPr>
          <p:cNvPr id="4" name="Slide Number Placeholder 3">
            <a:extLst>
              <a:ext uri="{FF2B5EF4-FFF2-40B4-BE49-F238E27FC236}">
                <a16:creationId xmlns:a16="http://schemas.microsoft.com/office/drawing/2014/main" id="{C939F215-01C7-2D33-CDAB-AF11E4AD8C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4883AF-000D-44D5-B8B3-CAD0A412A358}" type="slidenum">
              <a:rPr kumimoji="0" lang="en-ID"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ID"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41833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37cde563d22_6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1" name="Google Shape;291;g37cde563d22_6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2" name="Google Shape;292;g37cde563d22_6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7</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g3a016d3399c_0_20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1" name="Google Shape;461;g3a016d3399c_0_20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37cde563d22_0_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9" name="Google Shape;549;g37cde563d22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2"/>
        <p:cNvGrpSpPr/>
        <p:nvPr/>
      </p:nvGrpSpPr>
      <p:grpSpPr>
        <a:xfrm>
          <a:off x="0" y="0"/>
          <a:ext cx="0" cy="0"/>
          <a:chOff x="0" y="0"/>
          <a:chExt cx="0" cy="0"/>
        </a:xfrm>
      </p:grpSpPr>
      <p:sp>
        <p:nvSpPr>
          <p:cNvPr id="823" name="Google Shape;823;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24" name="Google Shape;824;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g3a016d3399c_0_47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8" name="Google Shape;558;g3a016d3399c_0_4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643957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3" name="Google Shape;62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jp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Slide" type="title">
  <p:cSld name="TITLE">
    <p:spTree>
      <p:nvGrpSpPr>
        <p:cNvPr id="1" name="Shape 15"/>
        <p:cNvGrpSpPr/>
        <p:nvPr/>
      </p:nvGrpSpPr>
      <p:grpSpPr>
        <a:xfrm>
          <a:off x="0" y="0"/>
          <a:ext cx="0" cy="0"/>
          <a:chOff x="0" y="0"/>
          <a:chExt cx="0" cy="0"/>
        </a:xfrm>
      </p:grpSpPr>
      <p:pic>
        <p:nvPicPr>
          <p:cNvPr id="16" name="Google Shape;16;p2" descr="A circular design with a black background&#10;&#10;Description automatically generated"/>
          <p:cNvPicPr preferRelativeResize="0"/>
          <p:nvPr/>
        </p:nvPicPr>
        <p:blipFill rotWithShape="1">
          <a:blip r:embed="rId2">
            <a:alphaModFix amt="40000"/>
          </a:blip>
          <a:srcRect/>
          <a:stretch/>
        </p:blipFill>
        <p:spPr>
          <a:xfrm>
            <a:off x="7415140" y="2285429"/>
            <a:ext cx="2286325" cy="2286330"/>
          </a:xfrm>
          <a:prstGeom prst="rect">
            <a:avLst/>
          </a:prstGeom>
          <a:noFill/>
          <a:ln>
            <a:noFill/>
          </a:ln>
        </p:spPr>
      </p:pic>
      <p:pic>
        <p:nvPicPr>
          <p:cNvPr id="17" name="Google Shape;17;p2" descr="A yellow and black mandala&#10;&#10;Description automatically generated"/>
          <p:cNvPicPr preferRelativeResize="0"/>
          <p:nvPr/>
        </p:nvPicPr>
        <p:blipFill rotWithShape="1">
          <a:blip r:embed="rId3">
            <a:alphaModFix amt="40000"/>
          </a:blip>
          <a:srcRect/>
          <a:stretch/>
        </p:blipFill>
        <p:spPr>
          <a:xfrm>
            <a:off x="5333233" y="199549"/>
            <a:ext cx="6458902" cy="6458902"/>
          </a:xfrm>
          <a:prstGeom prst="rect">
            <a:avLst/>
          </a:prstGeom>
          <a:noFill/>
          <a:ln>
            <a:noFill/>
          </a:ln>
        </p:spPr>
      </p:pic>
      <p:sp>
        <p:nvSpPr>
          <p:cNvPr id="18" name="Google Shape;18;p2"/>
          <p:cNvSpPr txBox="1">
            <a:spLocks noGrp="1"/>
          </p:cNvSpPr>
          <p:nvPr>
            <p:ph type="subTitle" idx="1"/>
          </p:nvPr>
        </p:nvSpPr>
        <p:spPr>
          <a:xfrm>
            <a:off x="5340025" y="5093949"/>
            <a:ext cx="6458902" cy="94081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 name="Google Shape;19;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grpSp>
        <p:nvGrpSpPr>
          <p:cNvPr id="22" name="Google Shape;22;p2"/>
          <p:cNvGrpSpPr/>
          <p:nvPr/>
        </p:nvGrpSpPr>
        <p:grpSpPr>
          <a:xfrm>
            <a:off x="376850" y="231790"/>
            <a:ext cx="2675897" cy="540035"/>
            <a:chOff x="348823" y="256914"/>
            <a:chExt cx="3567862" cy="720047"/>
          </a:xfrm>
        </p:grpSpPr>
        <p:grpSp>
          <p:nvGrpSpPr>
            <p:cNvPr id="23" name="Google Shape;23;p2"/>
            <p:cNvGrpSpPr/>
            <p:nvPr/>
          </p:nvGrpSpPr>
          <p:grpSpPr>
            <a:xfrm>
              <a:off x="348823" y="283682"/>
              <a:ext cx="1557009" cy="672209"/>
              <a:chOff x="8214684" y="97544"/>
              <a:chExt cx="1557009" cy="672209"/>
            </a:xfrm>
          </p:grpSpPr>
          <p:pic>
            <p:nvPicPr>
              <p:cNvPr id="24" name="Google Shape;24;p2" descr="Berkas:Garuda Pancasila, Coat of Arms of Indonesia.svg - Wikipedia bahasa  Indonesia, ensiklopedia bebas"/>
              <p:cNvPicPr preferRelativeResize="0"/>
              <p:nvPr/>
            </p:nvPicPr>
            <p:blipFill rotWithShape="1">
              <a:blip r:embed="rId4">
                <a:alphaModFix/>
              </a:blip>
              <a:srcRect/>
              <a:stretch/>
            </p:blipFill>
            <p:spPr>
              <a:xfrm>
                <a:off x="8214684" y="150109"/>
                <a:ext cx="522916" cy="567078"/>
              </a:xfrm>
              <a:prstGeom prst="rect">
                <a:avLst/>
              </a:prstGeom>
              <a:noFill/>
              <a:ln>
                <a:noFill/>
              </a:ln>
            </p:spPr>
          </p:pic>
          <p:pic>
            <p:nvPicPr>
              <p:cNvPr id="25" name="Google Shape;25;p2"/>
              <p:cNvPicPr preferRelativeResize="0"/>
              <p:nvPr/>
            </p:nvPicPr>
            <p:blipFill rotWithShape="1">
              <a:blip r:embed="rId5">
                <a:alphaModFix/>
              </a:blip>
              <a:srcRect t="17423" b="18572"/>
              <a:stretch/>
            </p:blipFill>
            <p:spPr>
              <a:xfrm>
                <a:off x="8849187" y="97544"/>
                <a:ext cx="922506" cy="672209"/>
              </a:xfrm>
              <a:prstGeom prst="rect">
                <a:avLst/>
              </a:prstGeom>
              <a:noFill/>
              <a:ln>
                <a:noFill/>
              </a:ln>
            </p:spPr>
          </p:pic>
        </p:grpSp>
        <p:pic>
          <p:nvPicPr>
            <p:cNvPr id="26" name="Google Shape;26;p2"/>
            <p:cNvPicPr preferRelativeResize="0"/>
            <p:nvPr/>
          </p:nvPicPr>
          <p:blipFill rotWithShape="1">
            <a:blip r:embed="rId6">
              <a:alphaModFix/>
            </a:blip>
            <a:srcRect/>
            <a:stretch/>
          </p:blipFill>
          <p:spPr>
            <a:xfrm>
              <a:off x="1756977" y="256914"/>
              <a:ext cx="2159708" cy="720047"/>
            </a:xfrm>
            <a:prstGeom prst="rect">
              <a:avLst/>
            </a:prstGeom>
            <a:noFill/>
            <a:ln>
              <a:noFill/>
            </a:ln>
          </p:spPr>
        </p:pic>
      </p:grpSp>
      <p:sp>
        <p:nvSpPr>
          <p:cNvPr id="27" name="Google Shape;27;p2"/>
          <p:cNvSpPr/>
          <p:nvPr/>
        </p:nvSpPr>
        <p:spPr>
          <a:xfrm>
            <a:off x="-1177629" y="1324681"/>
            <a:ext cx="2998753" cy="2585132"/>
          </a:xfrm>
          <a:prstGeom prst="hexagon">
            <a:avLst>
              <a:gd name="adj" fmla="val 25000"/>
              <a:gd name="vf" fmla="val 115470"/>
            </a:avLst>
          </a:prstGeom>
          <a:gradFill>
            <a:gsLst>
              <a:gs pos="0">
                <a:srgbClr val="50B6FF"/>
              </a:gs>
              <a:gs pos="49000">
                <a:srgbClr val="50B6FF"/>
              </a:gs>
              <a:gs pos="100000">
                <a:srgbClr val="6895D2"/>
              </a:gs>
            </a:gsLst>
            <a:lin ang="18900000" scaled="0"/>
          </a:gradFill>
          <a:ln>
            <a:noFill/>
          </a:ln>
          <a:effectLst>
            <a:outerShdw blurRad="50800" dist="38100" dir="8100000" algn="tr"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28" name="Google Shape;28;p2"/>
          <p:cNvGrpSpPr/>
          <p:nvPr/>
        </p:nvGrpSpPr>
        <p:grpSpPr>
          <a:xfrm>
            <a:off x="58895" y="2403804"/>
            <a:ext cx="4510130" cy="3883590"/>
            <a:chOff x="58895" y="2403804"/>
            <a:chExt cx="4510130" cy="3883590"/>
          </a:xfrm>
        </p:grpSpPr>
        <p:sp>
          <p:nvSpPr>
            <p:cNvPr id="29" name="Google Shape;29;p2"/>
            <p:cNvSpPr/>
            <p:nvPr/>
          </p:nvSpPr>
          <p:spPr>
            <a:xfrm>
              <a:off x="64061" y="2403804"/>
              <a:ext cx="4504964" cy="3883590"/>
            </a:xfrm>
            <a:prstGeom prst="hexagon">
              <a:avLst>
                <a:gd name="adj" fmla="val 25000"/>
                <a:gd name="vf" fmla="val 115470"/>
              </a:avLst>
            </a:prstGeom>
            <a:blipFill rotWithShape="1">
              <a:blip r:embed="rId7">
                <a:alphaModFix/>
              </a:blip>
              <a:stretch>
                <a:fillRect l="-9277" t="214" r="-2719" b="-214"/>
              </a:stretch>
            </a:blip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 name="Google Shape;30;p2"/>
            <p:cNvSpPr/>
            <p:nvPr/>
          </p:nvSpPr>
          <p:spPr>
            <a:xfrm>
              <a:off x="58895" y="2418474"/>
              <a:ext cx="4510130" cy="3860524"/>
            </a:xfrm>
            <a:prstGeom prst="hexagon">
              <a:avLst>
                <a:gd name="adj" fmla="val 25000"/>
                <a:gd name="vf" fmla="val 115470"/>
              </a:avLst>
            </a:prstGeom>
            <a:solidFill>
              <a:srgbClr val="F1EEDD">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31" name="Google Shape;31;p2"/>
          <p:cNvSpPr/>
          <p:nvPr/>
        </p:nvSpPr>
        <p:spPr>
          <a:xfrm>
            <a:off x="1391367" y="5029443"/>
            <a:ext cx="2998753" cy="2585132"/>
          </a:xfrm>
          <a:prstGeom prst="hexagon">
            <a:avLst>
              <a:gd name="adj" fmla="val 25000"/>
              <a:gd name="vf" fmla="val 115470"/>
            </a:avLst>
          </a:prstGeom>
          <a:gradFill>
            <a:gsLst>
              <a:gs pos="0">
                <a:srgbClr val="6895D2"/>
              </a:gs>
              <a:gs pos="100000">
                <a:srgbClr val="D04848"/>
              </a:gs>
            </a:gsLst>
            <a:lin ang="18900000" scaled="0"/>
          </a:gra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32" name="Google Shape;32;p2"/>
          <p:cNvGrpSpPr/>
          <p:nvPr/>
        </p:nvGrpSpPr>
        <p:grpSpPr>
          <a:xfrm>
            <a:off x="10871075" y="6087241"/>
            <a:ext cx="751146" cy="141890"/>
            <a:chOff x="10589135" y="6087241"/>
            <a:chExt cx="751146" cy="141890"/>
          </a:xfrm>
        </p:grpSpPr>
        <p:sp>
          <p:nvSpPr>
            <p:cNvPr id="33" name="Google Shape;33;p2"/>
            <p:cNvSpPr/>
            <p:nvPr/>
          </p:nvSpPr>
          <p:spPr>
            <a:xfrm>
              <a:off x="10589135" y="6087241"/>
              <a:ext cx="124602" cy="132604"/>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4" name="Google Shape;34;p2"/>
            <p:cNvSpPr/>
            <p:nvPr/>
          </p:nvSpPr>
          <p:spPr>
            <a:xfrm>
              <a:off x="10902407" y="6087241"/>
              <a:ext cx="124602" cy="132604"/>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5" name="Google Shape;35;p2"/>
            <p:cNvSpPr/>
            <p:nvPr/>
          </p:nvSpPr>
          <p:spPr>
            <a:xfrm>
              <a:off x="11215679" y="6096527"/>
              <a:ext cx="124602" cy="132604"/>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grpSp>
        <p:nvGrpSpPr>
          <p:cNvPr id="36" name="Google Shape;36;p2"/>
          <p:cNvGrpSpPr/>
          <p:nvPr/>
        </p:nvGrpSpPr>
        <p:grpSpPr>
          <a:xfrm rot="-6915047">
            <a:off x="1290024" y="1724056"/>
            <a:ext cx="751146" cy="141890"/>
            <a:chOff x="10589135" y="6087241"/>
            <a:chExt cx="751146" cy="141890"/>
          </a:xfrm>
        </p:grpSpPr>
        <p:sp>
          <p:nvSpPr>
            <p:cNvPr id="37" name="Google Shape;37;p2"/>
            <p:cNvSpPr/>
            <p:nvPr/>
          </p:nvSpPr>
          <p:spPr>
            <a:xfrm>
              <a:off x="10589135" y="6087241"/>
              <a:ext cx="124602" cy="132604"/>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8" name="Google Shape;38;p2"/>
            <p:cNvSpPr/>
            <p:nvPr/>
          </p:nvSpPr>
          <p:spPr>
            <a:xfrm>
              <a:off x="10902407" y="6087241"/>
              <a:ext cx="124602" cy="132604"/>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9" name="Google Shape;39;p2"/>
            <p:cNvSpPr/>
            <p:nvPr/>
          </p:nvSpPr>
          <p:spPr>
            <a:xfrm>
              <a:off x="11215679" y="6096527"/>
              <a:ext cx="124602" cy="132604"/>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40" name="Google Shape;40;p2"/>
          <p:cNvSpPr/>
          <p:nvPr/>
        </p:nvSpPr>
        <p:spPr>
          <a:xfrm>
            <a:off x="1638111" y="5242154"/>
            <a:ext cx="2505264" cy="2159710"/>
          </a:xfrm>
          <a:prstGeom prst="hexagon">
            <a:avLst>
              <a:gd name="adj" fmla="val 25000"/>
              <a:gd name="vf" fmla="val 115470"/>
            </a:avLst>
          </a:prstGeom>
          <a:gradFill>
            <a:gsLst>
              <a:gs pos="0">
                <a:srgbClr val="50B6FF"/>
              </a:gs>
              <a:gs pos="49000">
                <a:srgbClr val="50B6FF"/>
              </a:gs>
              <a:gs pos="100000">
                <a:srgbClr val="6895D2"/>
              </a:gs>
            </a:gsLst>
            <a:lin ang="18900000" scaled="0"/>
          </a:gra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41" name="Google Shape;41;p2"/>
          <p:cNvSpPr/>
          <p:nvPr/>
        </p:nvSpPr>
        <p:spPr>
          <a:xfrm>
            <a:off x="2009828" y="5562600"/>
            <a:ext cx="1761828" cy="1518818"/>
          </a:xfrm>
          <a:prstGeom prst="hexagon">
            <a:avLst>
              <a:gd name="adj" fmla="val 25000"/>
              <a:gd name="vf" fmla="val 115470"/>
            </a:avLst>
          </a:prstGeom>
          <a:gradFill>
            <a:gsLst>
              <a:gs pos="0">
                <a:srgbClr val="6895D2"/>
              </a:gs>
              <a:gs pos="100000">
                <a:srgbClr val="D04848"/>
              </a:gs>
            </a:gsLst>
            <a:lin ang="18900000" scaled="0"/>
          </a:gradFill>
          <a:ln>
            <a:noFill/>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42" name="Google Shape;42;p2" descr="A black background with grey letters&#10;&#10;Description automatically generated"/>
          <p:cNvPicPr preferRelativeResize="0"/>
          <p:nvPr/>
        </p:nvPicPr>
        <p:blipFill rotWithShape="1">
          <a:blip r:embed="rId8">
            <a:alphaModFix/>
          </a:blip>
          <a:srcRect/>
          <a:stretch/>
        </p:blipFill>
        <p:spPr>
          <a:xfrm>
            <a:off x="10529421" y="379977"/>
            <a:ext cx="1434454" cy="336622"/>
          </a:xfrm>
          <a:prstGeom prst="rect">
            <a:avLst/>
          </a:prstGeom>
          <a:noFill/>
          <a:ln>
            <a:noFill/>
          </a:ln>
        </p:spPr>
      </p:pic>
      <p:sp>
        <p:nvSpPr>
          <p:cNvPr id="43" name="Google Shape;43;p2"/>
          <p:cNvSpPr txBox="1">
            <a:spLocks noGrp="1"/>
          </p:cNvSpPr>
          <p:nvPr>
            <p:ph type="ctrTitle"/>
          </p:nvPr>
        </p:nvSpPr>
        <p:spPr>
          <a:xfrm>
            <a:off x="5105400" y="1122362"/>
            <a:ext cx="6877050" cy="3860523"/>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17"/>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44"/>
        <p:cNvGrpSpPr/>
        <p:nvPr/>
      </p:nvGrpSpPr>
      <p:grpSpPr>
        <a:xfrm>
          <a:off x="0" y="0"/>
          <a:ext cx="0" cy="0"/>
          <a:chOff x="0" y="0"/>
          <a:chExt cx="0" cy="0"/>
        </a:xfrm>
      </p:grpSpPr>
      <p:sp>
        <p:nvSpPr>
          <p:cNvPr id="45" name="Google Shape;45;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grpSp>
        <p:nvGrpSpPr>
          <p:cNvPr id="49" name="Google Shape;49;p3"/>
          <p:cNvGrpSpPr/>
          <p:nvPr/>
        </p:nvGrpSpPr>
        <p:grpSpPr>
          <a:xfrm>
            <a:off x="376850" y="231790"/>
            <a:ext cx="2675897" cy="540035"/>
            <a:chOff x="348823" y="256914"/>
            <a:chExt cx="3567862" cy="720047"/>
          </a:xfrm>
        </p:grpSpPr>
        <p:grpSp>
          <p:nvGrpSpPr>
            <p:cNvPr id="50" name="Google Shape;50;p3"/>
            <p:cNvGrpSpPr/>
            <p:nvPr/>
          </p:nvGrpSpPr>
          <p:grpSpPr>
            <a:xfrm>
              <a:off x="348823" y="283682"/>
              <a:ext cx="1557009" cy="672209"/>
              <a:chOff x="8214684" y="97544"/>
              <a:chExt cx="1557009" cy="672209"/>
            </a:xfrm>
          </p:grpSpPr>
          <p:pic>
            <p:nvPicPr>
              <p:cNvPr id="51" name="Google Shape;51;p3" descr="Berkas:Garuda Pancasila, Coat of Arms of Indonesia.svg - Wikipedia bahasa  Indonesia, ensiklopedia bebas"/>
              <p:cNvPicPr preferRelativeResize="0"/>
              <p:nvPr/>
            </p:nvPicPr>
            <p:blipFill rotWithShape="1">
              <a:blip r:embed="rId2">
                <a:alphaModFix/>
              </a:blip>
              <a:srcRect/>
              <a:stretch/>
            </p:blipFill>
            <p:spPr>
              <a:xfrm>
                <a:off x="8214684" y="150109"/>
                <a:ext cx="522916" cy="567078"/>
              </a:xfrm>
              <a:prstGeom prst="rect">
                <a:avLst/>
              </a:prstGeom>
              <a:noFill/>
              <a:ln>
                <a:noFill/>
              </a:ln>
            </p:spPr>
          </p:pic>
          <p:pic>
            <p:nvPicPr>
              <p:cNvPr id="52" name="Google Shape;52;p3"/>
              <p:cNvPicPr preferRelativeResize="0"/>
              <p:nvPr/>
            </p:nvPicPr>
            <p:blipFill rotWithShape="1">
              <a:blip r:embed="rId3">
                <a:alphaModFix/>
              </a:blip>
              <a:srcRect t="17423" b="18572"/>
              <a:stretch/>
            </p:blipFill>
            <p:spPr>
              <a:xfrm>
                <a:off x="8849187" y="97544"/>
                <a:ext cx="922506" cy="672209"/>
              </a:xfrm>
              <a:prstGeom prst="rect">
                <a:avLst/>
              </a:prstGeom>
              <a:noFill/>
              <a:ln>
                <a:noFill/>
              </a:ln>
            </p:spPr>
          </p:pic>
        </p:grpSp>
        <p:pic>
          <p:nvPicPr>
            <p:cNvPr id="53" name="Google Shape;53;p3"/>
            <p:cNvPicPr preferRelativeResize="0"/>
            <p:nvPr/>
          </p:nvPicPr>
          <p:blipFill rotWithShape="1">
            <a:blip r:embed="rId4">
              <a:alphaModFix/>
            </a:blip>
            <a:srcRect/>
            <a:stretch/>
          </p:blipFill>
          <p:spPr>
            <a:xfrm>
              <a:off x="1756977" y="256914"/>
              <a:ext cx="2159708" cy="720047"/>
            </a:xfrm>
            <a:prstGeom prst="rect">
              <a:avLst/>
            </a:prstGeom>
            <a:noFill/>
            <a:ln>
              <a:noFill/>
            </a:ln>
          </p:spPr>
        </p:pic>
      </p:grpSp>
      <p:sp>
        <p:nvSpPr>
          <p:cNvPr id="54" name="Google Shape;54;p3"/>
          <p:cNvSpPr/>
          <p:nvPr/>
        </p:nvSpPr>
        <p:spPr>
          <a:xfrm>
            <a:off x="838200" y="1607055"/>
            <a:ext cx="1962150" cy="48645"/>
          </a:xfrm>
          <a:prstGeom prst="rect">
            <a:avLst/>
          </a:prstGeom>
          <a:gradFill>
            <a:gsLst>
              <a:gs pos="0">
                <a:srgbClr val="CE5967"/>
              </a:gs>
              <a:gs pos="100000">
                <a:srgbClr val="629DDE"/>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55" name="Google Shape;55;p3"/>
          <p:cNvGrpSpPr/>
          <p:nvPr/>
        </p:nvGrpSpPr>
        <p:grpSpPr>
          <a:xfrm>
            <a:off x="-2710819" y="4190093"/>
            <a:ext cx="5351057" cy="5351057"/>
            <a:chOff x="2866549" y="177436"/>
            <a:chExt cx="6458902" cy="6458902"/>
          </a:xfrm>
        </p:grpSpPr>
        <p:pic>
          <p:nvPicPr>
            <p:cNvPr id="56" name="Google Shape;56;p3" descr="A yellow and black mandala&#10;&#10;Description automatically generated"/>
            <p:cNvPicPr preferRelativeResize="0"/>
            <p:nvPr/>
          </p:nvPicPr>
          <p:blipFill rotWithShape="1">
            <a:blip r:embed="rId5">
              <a:alphaModFix/>
            </a:blip>
            <a:srcRect/>
            <a:stretch/>
          </p:blipFill>
          <p:spPr>
            <a:xfrm>
              <a:off x="2866549" y="177436"/>
              <a:ext cx="6458902" cy="6458902"/>
            </a:xfrm>
            <a:prstGeom prst="rect">
              <a:avLst/>
            </a:prstGeom>
            <a:noFill/>
            <a:ln>
              <a:noFill/>
            </a:ln>
          </p:spPr>
        </p:pic>
        <p:pic>
          <p:nvPicPr>
            <p:cNvPr id="57" name="Google Shape;57;p3" descr="A circular design with a black background&#10;&#10;Description automatically generated"/>
            <p:cNvPicPr preferRelativeResize="0"/>
            <p:nvPr/>
          </p:nvPicPr>
          <p:blipFill rotWithShape="1">
            <a:blip r:embed="rId6">
              <a:alphaModFix/>
            </a:blip>
            <a:srcRect/>
            <a:stretch/>
          </p:blipFill>
          <p:spPr>
            <a:xfrm>
              <a:off x="4948456" y="2263316"/>
              <a:ext cx="2286325" cy="2286330"/>
            </a:xfrm>
            <a:prstGeom prst="rect">
              <a:avLst/>
            </a:prstGeom>
            <a:noFill/>
            <a:ln>
              <a:noFill/>
            </a:ln>
          </p:spPr>
        </p:pic>
      </p:grpSp>
      <p:pic>
        <p:nvPicPr>
          <p:cNvPr id="58" name="Google Shape;58;p3" descr="A yellow and black mandala&#10;&#10;Description automatically generated"/>
          <p:cNvPicPr preferRelativeResize="0"/>
          <p:nvPr/>
        </p:nvPicPr>
        <p:blipFill rotWithShape="1">
          <a:blip r:embed="rId7">
            <a:alphaModFix/>
          </a:blip>
          <a:srcRect/>
          <a:stretch/>
        </p:blipFill>
        <p:spPr>
          <a:xfrm>
            <a:off x="10323626" y="-1144584"/>
            <a:ext cx="2958981" cy="2958981"/>
          </a:xfrm>
          <a:prstGeom prst="rect">
            <a:avLst/>
          </a:prstGeom>
          <a:noFill/>
          <a:ln>
            <a:noFill/>
          </a:ln>
        </p:spPr>
      </p:pic>
      <p:grpSp>
        <p:nvGrpSpPr>
          <p:cNvPr id="59" name="Google Shape;59;p3"/>
          <p:cNvGrpSpPr/>
          <p:nvPr/>
        </p:nvGrpSpPr>
        <p:grpSpPr>
          <a:xfrm>
            <a:off x="11192767" y="6614672"/>
            <a:ext cx="751146" cy="141890"/>
            <a:chOff x="10589135" y="6087241"/>
            <a:chExt cx="751146" cy="141890"/>
          </a:xfrm>
        </p:grpSpPr>
        <p:sp>
          <p:nvSpPr>
            <p:cNvPr id="60" name="Google Shape;60;p3"/>
            <p:cNvSpPr/>
            <p:nvPr/>
          </p:nvSpPr>
          <p:spPr>
            <a:xfrm>
              <a:off x="10589135" y="6087241"/>
              <a:ext cx="124602" cy="132604"/>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61" name="Google Shape;61;p3"/>
            <p:cNvSpPr/>
            <p:nvPr/>
          </p:nvSpPr>
          <p:spPr>
            <a:xfrm>
              <a:off x="10902407" y="6087241"/>
              <a:ext cx="124602" cy="132604"/>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62" name="Google Shape;62;p3"/>
            <p:cNvSpPr/>
            <p:nvPr/>
          </p:nvSpPr>
          <p:spPr>
            <a:xfrm>
              <a:off x="11215679" y="6096527"/>
              <a:ext cx="124602" cy="132604"/>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63" name="Google Shape;63;p3"/>
          <p:cNvSpPr/>
          <p:nvPr/>
        </p:nvSpPr>
        <p:spPr>
          <a:xfrm rot="10800000" flipH="1">
            <a:off x="7895772" y="6228496"/>
            <a:ext cx="4340372" cy="132604"/>
          </a:xfrm>
          <a:prstGeom prst="rect">
            <a:avLst/>
          </a:prstGeom>
          <a:gradFill>
            <a:gsLst>
              <a:gs pos="0">
                <a:srgbClr val="CE5967"/>
              </a:gs>
              <a:gs pos="100000">
                <a:srgbClr val="629DDE"/>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64" name="Google Shape;64;p3" descr="A logo of a person's face&#10;&#10;Description automatically generated"/>
          <p:cNvPicPr preferRelativeResize="0"/>
          <p:nvPr/>
        </p:nvPicPr>
        <p:blipFill rotWithShape="1">
          <a:blip r:embed="rId8">
            <a:alphaModFix/>
          </a:blip>
          <a:srcRect/>
          <a:stretch/>
        </p:blipFill>
        <p:spPr>
          <a:xfrm>
            <a:off x="11522743" y="85420"/>
            <a:ext cx="554333" cy="507209"/>
          </a:xfrm>
          <a:prstGeom prst="rect">
            <a:avLst/>
          </a:prstGeom>
          <a:noFill/>
          <a:ln>
            <a:noFill/>
          </a:ln>
        </p:spPr>
      </p:pic>
      <p:sp>
        <p:nvSpPr>
          <p:cNvPr id="65" name="Google Shape;65;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Play"/>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3"/>
          <p:cNvSpPr/>
          <p:nvPr/>
        </p:nvSpPr>
        <p:spPr>
          <a:xfrm>
            <a:off x="7358086" y="6270784"/>
            <a:ext cx="5351057" cy="445676"/>
          </a:xfrm>
          <a:prstGeom prst="rect">
            <a:avLst/>
          </a:prstGeom>
          <a:noFill/>
          <a:ln>
            <a:noFill/>
          </a:ln>
        </p:spPr>
        <p:txBody>
          <a:bodyPr spcFirstLastPara="1" wrap="square" lIns="91425" tIns="45700" rIns="91425" bIns="45700" anchor="ctr" anchorCtr="0">
            <a:noAutofit/>
          </a:bodyPr>
          <a:lstStyle/>
          <a:p>
            <a:pPr marL="173038" marR="0" lvl="0" indent="0" algn="ctr" rtl="0">
              <a:lnSpc>
                <a:spcPct val="100000"/>
              </a:lnSpc>
              <a:spcBef>
                <a:spcPts val="0"/>
              </a:spcBef>
              <a:spcAft>
                <a:spcPts val="0"/>
              </a:spcAft>
              <a:buClr>
                <a:srgbClr val="3F3F3F"/>
              </a:buClr>
              <a:buSzPts val="1100"/>
              <a:buFont typeface="Arial"/>
              <a:buNone/>
            </a:pPr>
            <a:r>
              <a:rPr lang="en-US" sz="1100" b="0" i="0" u="none" strike="noStrike" cap="none">
                <a:solidFill>
                  <a:srgbClr val="3F3F3F"/>
                </a:solidFill>
                <a:latin typeface="Arial"/>
                <a:ea typeface="Arial"/>
                <a:cs typeface="Arial"/>
                <a:sym typeface="Arial"/>
              </a:rPr>
              <a:t>Direktorat Alokasi Anggaran Pembangunan Pusat dan Daerah</a:t>
            </a:r>
            <a:endParaRPr sz="11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p:cSld name="5_Title and Content">
    <p:spTree>
      <p:nvGrpSpPr>
        <p:cNvPr id="1" name="Shape 67"/>
        <p:cNvGrpSpPr/>
        <p:nvPr/>
      </p:nvGrpSpPr>
      <p:grpSpPr>
        <a:xfrm>
          <a:off x="0" y="0"/>
          <a:ext cx="0" cy="0"/>
          <a:chOff x="0" y="0"/>
          <a:chExt cx="0" cy="0"/>
        </a:xfrm>
      </p:grpSpPr>
      <p:sp>
        <p:nvSpPr>
          <p:cNvPr id="68" name="Google Shape;68;p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 name="Google Shape;69;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70" name="Google Shape;70;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71" name="Google Shape;71;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grpSp>
        <p:nvGrpSpPr>
          <p:cNvPr id="72" name="Google Shape;72;p4"/>
          <p:cNvGrpSpPr/>
          <p:nvPr/>
        </p:nvGrpSpPr>
        <p:grpSpPr>
          <a:xfrm>
            <a:off x="376850" y="231790"/>
            <a:ext cx="2675897" cy="540035"/>
            <a:chOff x="348823" y="256914"/>
            <a:chExt cx="3567862" cy="720047"/>
          </a:xfrm>
        </p:grpSpPr>
        <p:grpSp>
          <p:nvGrpSpPr>
            <p:cNvPr id="73" name="Google Shape;73;p4"/>
            <p:cNvGrpSpPr/>
            <p:nvPr/>
          </p:nvGrpSpPr>
          <p:grpSpPr>
            <a:xfrm>
              <a:off x="348823" y="283682"/>
              <a:ext cx="1557009" cy="672209"/>
              <a:chOff x="8214684" y="97544"/>
              <a:chExt cx="1557009" cy="672209"/>
            </a:xfrm>
          </p:grpSpPr>
          <p:pic>
            <p:nvPicPr>
              <p:cNvPr id="74" name="Google Shape;74;p4" descr="Berkas:Garuda Pancasila, Coat of Arms of Indonesia.svg - Wikipedia bahasa  Indonesia, ensiklopedia bebas"/>
              <p:cNvPicPr preferRelativeResize="0"/>
              <p:nvPr/>
            </p:nvPicPr>
            <p:blipFill rotWithShape="1">
              <a:blip r:embed="rId2">
                <a:alphaModFix/>
              </a:blip>
              <a:srcRect/>
              <a:stretch/>
            </p:blipFill>
            <p:spPr>
              <a:xfrm>
                <a:off x="8214684" y="150109"/>
                <a:ext cx="522916" cy="567078"/>
              </a:xfrm>
              <a:prstGeom prst="rect">
                <a:avLst/>
              </a:prstGeom>
              <a:noFill/>
              <a:ln>
                <a:noFill/>
              </a:ln>
            </p:spPr>
          </p:pic>
          <p:pic>
            <p:nvPicPr>
              <p:cNvPr id="75" name="Google Shape;75;p4"/>
              <p:cNvPicPr preferRelativeResize="0"/>
              <p:nvPr/>
            </p:nvPicPr>
            <p:blipFill rotWithShape="1">
              <a:blip r:embed="rId3">
                <a:alphaModFix/>
              </a:blip>
              <a:srcRect t="17423" b="18572"/>
              <a:stretch/>
            </p:blipFill>
            <p:spPr>
              <a:xfrm>
                <a:off x="8849187" y="97544"/>
                <a:ext cx="922506" cy="672209"/>
              </a:xfrm>
              <a:prstGeom prst="rect">
                <a:avLst/>
              </a:prstGeom>
              <a:noFill/>
              <a:ln>
                <a:noFill/>
              </a:ln>
            </p:spPr>
          </p:pic>
        </p:grpSp>
        <p:pic>
          <p:nvPicPr>
            <p:cNvPr id="76" name="Google Shape;76;p4"/>
            <p:cNvPicPr preferRelativeResize="0"/>
            <p:nvPr/>
          </p:nvPicPr>
          <p:blipFill rotWithShape="1">
            <a:blip r:embed="rId4">
              <a:alphaModFix/>
            </a:blip>
            <a:srcRect/>
            <a:stretch/>
          </p:blipFill>
          <p:spPr>
            <a:xfrm>
              <a:off x="1756977" y="256914"/>
              <a:ext cx="2159708" cy="720047"/>
            </a:xfrm>
            <a:prstGeom prst="rect">
              <a:avLst/>
            </a:prstGeom>
            <a:noFill/>
            <a:ln>
              <a:noFill/>
            </a:ln>
          </p:spPr>
        </p:pic>
      </p:grpSp>
      <p:grpSp>
        <p:nvGrpSpPr>
          <p:cNvPr id="77" name="Google Shape;77;p4"/>
          <p:cNvGrpSpPr/>
          <p:nvPr/>
        </p:nvGrpSpPr>
        <p:grpSpPr>
          <a:xfrm>
            <a:off x="-2710819" y="4190093"/>
            <a:ext cx="5351057" cy="5351057"/>
            <a:chOff x="2866549" y="177436"/>
            <a:chExt cx="6458902" cy="6458902"/>
          </a:xfrm>
        </p:grpSpPr>
        <p:pic>
          <p:nvPicPr>
            <p:cNvPr id="78" name="Google Shape;78;p4" descr="A yellow and black mandala&#10;&#10;Description automatically generated"/>
            <p:cNvPicPr preferRelativeResize="0"/>
            <p:nvPr/>
          </p:nvPicPr>
          <p:blipFill rotWithShape="1">
            <a:blip r:embed="rId5">
              <a:alphaModFix/>
            </a:blip>
            <a:srcRect/>
            <a:stretch/>
          </p:blipFill>
          <p:spPr>
            <a:xfrm>
              <a:off x="2866549" y="177436"/>
              <a:ext cx="6458902" cy="6458902"/>
            </a:xfrm>
            <a:prstGeom prst="rect">
              <a:avLst/>
            </a:prstGeom>
            <a:noFill/>
            <a:ln>
              <a:noFill/>
            </a:ln>
          </p:spPr>
        </p:pic>
        <p:pic>
          <p:nvPicPr>
            <p:cNvPr id="79" name="Google Shape;79;p4" descr="A circular design with a black background&#10;&#10;Description automatically generated"/>
            <p:cNvPicPr preferRelativeResize="0"/>
            <p:nvPr/>
          </p:nvPicPr>
          <p:blipFill rotWithShape="1">
            <a:blip r:embed="rId6">
              <a:alphaModFix/>
            </a:blip>
            <a:srcRect/>
            <a:stretch/>
          </p:blipFill>
          <p:spPr>
            <a:xfrm>
              <a:off x="4948456" y="2263316"/>
              <a:ext cx="2286325" cy="2286330"/>
            </a:xfrm>
            <a:prstGeom prst="rect">
              <a:avLst/>
            </a:prstGeom>
            <a:noFill/>
            <a:ln>
              <a:noFill/>
            </a:ln>
          </p:spPr>
        </p:pic>
      </p:grpSp>
      <p:pic>
        <p:nvPicPr>
          <p:cNvPr id="80" name="Google Shape;80;p4" descr="A yellow and black mandala&#10;&#10;Description automatically generated"/>
          <p:cNvPicPr preferRelativeResize="0"/>
          <p:nvPr/>
        </p:nvPicPr>
        <p:blipFill rotWithShape="1">
          <a:blip r:embed="rId7">
            <a:alphaModFix/>
          </a:blip>
          <a:srcRect/>
          <a:stretch/>
        </p:blipFill>
        <p:spPr>
          <a:xfrm>
            <a:off x="10323626" y="-1144584"/>
            <a:ext cx="2958981" cy="2958981"/>
          </a:xfrm>
          <a:prstGeom prst="rect">
            <a:avLst/>
          </a:prstGeom>
          <a:noFill/>
          <a:ln>
            <a:noFill/>
          </a:ln>
        </p:spPr>
      </p:pic>
      <p:sp>
        <p:nvSpPr>
          <p:cNvPr id="81" name="Google Shape;81;p4"/>
          <p:cNvSpPr/>
          <p:nvPr/>
        </p:nvSpPr>
        <p:spPr>
          <a:xfrm>
            <a:off x="7358086" y="6270784"/>
            <a:ext cx="5351057" cy="445676"/>
          </a:xfrm>
          <a:prstGeom prst="rect">
            <a:avLst/>
          </a:prstGeom>
          <a:noFill/>
          <a:ln>
            <a:noFill/>
          </a:ln>
        </p:spPr>
        <p:txBody>
          <a:bodyPr spcFirstLastPara="1" wrap="square" lIns="91425" tIns="45700" rIns="91425" bIns="45700" anchor="ctr" anchorCtr="0">
            <a:noAutofit/>
          </a:bodyPr>
          <a:lstStyle/>
          <a:p>
            <a:pPr marL="173038" marR="0" lvl="0" indent="0" algn="ctr" rtl="0">
              <a:lnSpc>
                <a:spcPct val="100000"/>
              </a:lnSpc>
              <a:spcBef>
                <a:spcPts val="0"/>
              </a:spcBef>
              <a:spcAft>
                <a:spcPts val="0"/>
              </a:spcAft>
              <a:buClr>
                <a:srgbClr val="3F3F3F"/>
              </a:buClr>
              <a:buSzPts val="1100"/>
              <a:buFont typeface="Arial"/>
              <a:buNone/>
            </a:pPr>
            <a:r>
              <a:rPr lang="en-US" sz="1100" b="0" i="0" u="none" strike="noStrike" cap="none">
                <a:solidFill>
                  <a:srgbClr val="3F3F3F"/>
                </a:solidFill>
                <a:latin typeface="Arial"/>
                <a:ea typeface="Arial"/>
                <a:cs typeface="Arial"/>
                <a:sym typeface="Arial"/>
              </a:rPr>
              <a:t>Direktorat Alokasi Anggaran Pembangunan Pusat dan Daerah</a:t>
            </a:r>
            <a:endParaRPr sz="1100" b="0" i="0" u="none" strike="noStrike" cap="none">
              <a:solidFill>
                <a:schemeClr val="dk1"/>
              </a:solidFill>
              <a:latin typeface="Calibri"/>
              <a:ea typeface="Calibri"/>
              <a:cs typeface="Calibri"/>
              <a:sym typeface="Calibri"/>
            </a:endParaRPr>
          </a:p>
        </p:txBody>
      </p:sp>
      <p:grpSp>
        <p:nvGrpSpPr>
          <p:cNvPr id="82" name="Google Shape;82;p4"/>
          <p:cNvGrpSpPr/>
          <p:nvPr/>
        </p:nvGrpSpPr>
        <p:grpSpPr>
          <a:xfrm>
            <a:off x="11192767" y="6614672"/>
            <a:ext cx="751146" cy="141890"/>
            <a:chOff x="10589135" y="6087241"/>
            <a:chExt cx="751146" cy="141890"/>
          </a:xfrm>
        </p:grpSpPr>
        <p:sp>
          <p:nvSpPr>
            <p:cNvPr id="83" name="Google Shape;83;p4"/>
            <p:cNvSpPr/>
            <p:nvPr/>
          </p:nvSpPr>
          <p:spPr>
            <a:xfrm>
              <a:off x="10589135" y="6087241"/>
              <a:ext cx="124602" cy="132604"/>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Arial"/>
                <a:ea typeface="Arial"/>
                <a:cs typeface="Arial"/>
                <a:sym typeface="Arial"/>
              </a:endParaRPr>
            </a:p>
          </p:txBody>
        </p:sp>
        <p:sp>
          <p:nvSpPr>
            <p:cNvPr id="84" name="Google Shape;84;p4"/>
            <p:cNvSpPr/>
            <p:nvPr/>
          </p:nvSpPr>
          <p:spPr>
            <a:xfrm>
              <a:off x="10902407" y="6087241"/>
              <a:ext cx="124602" cy="132604"/>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Arial"/>
                <a:ea typeface="Arial"/>
                <a:cs typeface="Arial"/>
                <a:sym typeface="Arial"/>
              </a:endParaRPr>
            </a:p>
          </p:txBody>
        </p:sp>
        <p:sp>
          <p:nvSpPr>
            <p:cNvPr id="85" name="Google Shape;85;p4"/>
            <p:cNvSpPr/>
            <p:nvPr/>
          </p:nvSpPr>
          <p:spPr>
            <a:xfrm>
              <a:off x="11215679" y="6096527"/>
              <a:ext cx="124602" cy="132604"/>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Arial"/>
                <a:ea typeface="Arial"/>
                <a:cs typeface="Arial"/>
                <a:sym typeface="Arial"/>
              </a:endParaRPr>
            </a:p>
          </p:txBody>
        </p:sp>
      </p:grpSp>
      <p:sp>
        <p:nvSpPr>
          <p:cNvPr id="86" name="Google Shape;86;p4"/>
          <p:cNvSpPr/>
          <p:nvPr/>
        </p:nvSpPr>
        <p:spPr>
          <a:xfrm rot="10800000" flipH="1">
            <a:off x="7895772" y="6228496"/>
            <a:ext cx="4340372" cy="132604"/>
          </a:xfrm>
          <a:prstGeom prst="rect">
            <a:avLst/>
          </a:prstGeom>
          <a:gradFill>
            <a:gsLst>
              <a:gs pos="0">
                <a:srgbClr val="CE5967"/>
              </a:gs>
              <a:gs pos="100000">
                <a:srgbClr val="629DDE"/>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Arial"/>
              <a:ea typeface="Arial"/>
              <a:cs typeface="Arial"/>
              <a:sym typeface="Arial"/>
            </a:endParaRPr>
          </a:p>
        </p:txBody>
      </p:sp>
      <p:pic>
        <p:nvPicPr>
          <p:cNvPr id="87" name="Google Shape;87;p4" descr="A logo of a person's face&#10;&#10;Description automatically generated"/>
          <p:cNvPicPr preferRelativeResize="0"/>
          <p:nvPr/>
        </p:nvPicPr>
        <p:blipFill rotWithShape="1">
          <a:blip r:embed="rId8">
            <a:alphaModFix/>
          </a:blip>
          <a:srcRect/>
          <a:stretch/>
        </p:blipFill>
        <p:spPr>
          <a:xfrm>
            <a:off x="11522743" y="85420"/>
            <a:ext cx="554333" cy="507209"/>
          </a:xfrm>
          <a:prstGeom prst="rect">
            <a:avLst/>
          </a:prstGeom>
          <a:noFill/>
          <a:ln>
            <a:noFill/>
          </a:ln>
        </p:spPr>
      </p:pic>
      <p:sp>
        <p:nvSpPr>
          <p:cNvPr id="88" name="Google Shape;88;p4"/>
          <p:cNvSpPr txBox="1">
            <a:spLocks noGrp="1"/>
          </p:cNvSpPr>
          <p:nvPr>
            <p:ph type="title"/>
          </p:nvPr>
        </p:nvSpPr>
        <p:spPr>
          <a:xfrm>
            <a:off x="838200" y="365125"/>
            <a:ext cx="10515600" cy="119039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Play"/>
              <a:buNone/>
              <a:defRPr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Blank">
  <p:cSld name="1_Blank">
    <p:spTree>
      <p:nvGrpSpPr>
        <p:cNvPr id="1" name="Shape 89"/>
        <p:cNvGrpSpPr/>
        <p:nvPr/>
      </p:nvGrpSpPr>
      <p:grpSpPr>
        <a:xfrm>
          <a:off x="0" y="0"/>
          <a:ext cx="0" cy="0"/>
          <a:chOff x="0" y="0"/>
          <a:chExt cx="0" cy="0"/>
        </a:xfrm>
      </p:grpSpPr>
      <p:sp>
        <p:nvSpPr>
          <p:cNvPr id="90" name="Google Shape;90;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3" name="Google Shape;93;p5" descr="A yellow and black mandala&#10;&#10;Description automatically generated"/>
          <p:cNvPicPr preferRelativeResize="0"/>
          <p:nvPr/>
        </p:nvPicPr>
        <p:blipFill rotWithShape="1">
          <a:blip r:embed="rId2">
            <a:alphaModFix/>
          </a:blip>
          <a:srcRect/>
          <a:stretch/>
        </p:blipFill>
        <p:spPr>
          <a:xfrm>
            <a:off x="3156639" y="734226"/>
            <a:ext cx="5878722" cy="5878722"/>
          </a:xfrm>
          <a:prstGeom prst="rect">
            <a:avLst/>
          </a:prstGeom>
          <a:noFill/>
          <a:ln>
            <a:noFill/>
          </a:ln>
        </p:spPr>
      </p:pic>
      <p:pic>
        <p:nvPicPr>
          <p:cNvPr id="94" name="Google Shape;94;p5" descr="A circular design with a black background&#10;&#10;Description automatically generated"/>
          <p:cNvPicPr preferRelativeResize="0"/>
          <p:nvPr/>
        </p:nvPicPr>
        <p:blipFill rotWithShape="1">
          <a:blip r:embed="rId3">
            <a:alphaModFix/>
          </a:blip>
          <a:srcRect/>
          <a:stretch/>
        </p:blipFill>
        <p:spPr>
          <a:xfrm>
            <a:off x="5051536" y="2632739"/>
            <a:ext cx="2080953" cy="2080957"/>
          </a:xfrm>
          <a:prstGeom prst="rect">
            <a:avLst/>
          </a:prstGeom>
          <a:noFill/>
          <a:ln>
            <a:noFill/>
          </a:ln>
        </p:spPr>
      </p:pic>
      <p:pic>
        <p:nvPicPr>
          <p:cNvPr id="95" name="Google Shape;95;p5" descr="A black background with grey letters&#10;&#10;Description automatically generated"/>
          <p:cNvPicPr preferRelativeResize="0"/>
          <p:nvPr/>
        </p:nvPicPr>
        <p:blipFill rotWithShape="1">
          <a:blip r:embed="rId4">
            <a:alphaModFix/>
          </a:blip>
          <a:srcRect/>
          <a:stretch/>
        </p:blipFill>
        <p:spPr>
          <a:xfrm>
            <a:off x="0" y="6425037"/>
            <a:ext cx="1714526" cy="402346"/>
          </a:xfrm>
          <a:prstGeom prst="rect">
            <a:avLst/>
          </a:prstGeom>
          <a:noFill/>
          <a:ln>
            <a:noFill/>
          </a:ln>
        </p:spPr>
      </p:pic>
      <p:sp>
        <p:nvSpPr>
          <p:cNvPr id="96" name="Google Shape;96;p5"/>
          <p:cNvSpPr/>
          <p:nvPr/>
        </p:nvSpPr>
        <p:spPr>
          <a:xfrm>
            <a:off x="6258560" y="6432947"/>
            <a:ext cx="6192329" cy="445676"/>
          </a:xfrm>
          <a:prstGeom prst="rect">
            <a:avLst/>
          </a:prstGeom>
          <a:noFill/>
          <a:ln>
            <a:noFill/>
          </a:ln>
        </p:spPr>
        <p:txBody>
          <a:bodyPr spcFirstLastPara="1" wrap="square" lIns="91425" tIns="45700" rIns="91425" bIns="45700" anchor="ctr" anchorCtr="0">
            <a:noAutofit/>
          </a:bodyPr>
          <a:lstStyle/>
          <a:p>
            <a:pPr marL="173038" marR="0" lvl="0" indent="0" algn="ctr" rtl="0">
              <a:spcBef>
                <a:spcPts val="0"/>
              </a:spcBef>
              <a:spcAft>
                <a:spcPts val="0"/>
              </a:spcAft>
              <a:buNone/>
            </a:pPr>
            <a:r>
              <a:rPr lang="en-US" sz="1200" b="0" i="0" u="none" strike="noStrike" cap="none">
                <a:solidFill>
                  <a:srgbClr val="3F3F3F"/>
                </a:solidFill>
                <a:latin typeface="Arial"/>
                <a:ea typeface="Arial"/>
                <a:cs typeface="Arial"/>
                <a:sym typeface="Arial"/>
              </a:rPr>
              <a:t>Direktorat Alokasi Anggaran Pembangunan Pusat dan Daerah</a:t>
            </a:r>
            <a:endParaRPr/>
          </a:p>
        </p:txBody>
      </p:sp>
      <p:grpSp>
        <p:nvGrpSpPr>
          <p:cNvPr id="97" name="Google Shape;97;p5"/>
          <p:cNvGrpSpPr/>
          <p:nvPr/>
        </p:nvGrpSpPr>
        <p:grpSpPr>
          <a:xfrm>
            <a:off x="4754063" y="92014"/>
            <a:ext cx="2675897" cy="540035"/>
            <a:chOff x="348823" y="256914"/>
            <a:chExt cx="3567862" cy="720047"/>
          </a:xfrm>
        </p:grpSpPr>
        <p:grpSp>
          <p:nvGrpSpPr>
            <p:cNvPr id="98" name="Google Shape;98;p5"/>
            <p:cNvGrpSpPr/>
            <p:nvPr/>
          </p:nvGrpSpPr>
          <p:grpSpPr>
            <a:xfrm>
              <a:off x="348823" y="283682"/>
              <a:ext cx="1557009" cy="672209"/>
              <a:chOff x="8214684" y="97544"/>
              <a:chExt cx="1557009" cy="672209"/>
            </a:xfrm>
          </p:grpSpPr>
          <p:pic>
            <p:nvPicPr>
              <p:cNvPr id="99" name="Google Shape;99;p5" descr="Berkas:Garuda Pancasila, Coat of Arms of Indonesia.svg - Wikipedia bahasa  Indonesia, ensiklopedia bebas"/>
              <p:cNvPicPr preferRelativeResize="0"/>
              <p:nvPr/>
            </p:nvPicPr>
            <p:blipFill rotWithShape="1">
              <a:blip r:embed="rId5">
                <a:alphaModFix/>
              </a:blip>
              <a:srcRect/>
              <a:stretch/>
            </p:blipFill>
            <p:spPr>
              <a:xfrm>
                <a:off x="8214684" y="150109"/>
                <a:ext cx="522916" cy="567078"/>
              </a:xfrm>
              <a:prstGeom prst="rect">
                <a:avLst/>
              </a:prstGeom>
              <a:noFill/>
              <a:ln>
                <a:noFill/>
              </a:ln>
            </p:spPr>
          </p:pic>
          <p:pic>
            <p:nvPicPr>
              <p:cNvPr id="100" name="Google Shape;100;p5"/>
              <p:cNvPicPr preferRelativeResize="0"/>
              <p:nvPr/>
            </p:nvPicPr>
            <p:blipFill rotWithShape="1">
              <a:blip r:embed="rId6">
                <a:alphaModFix/>
              </a:blip>
              <a:srcRect t="17423" b="18572"/>
              <a:stretch/>
            </p:blipFill>
            <p:spPr>
              <a:xfrm>
                <a:off x="8849187" y="97544"/>
                <a:ext cx="922506" cy="672209"/>
              </a:xfrm>
              <a:prstGeom prst="rect">
                <a:avLst/>
              </a:prstGeom>
              <a:noFill/>
              <a:ln>
                <a:noFill/>
              </a:ln>
            </p:spPr>
          </p:pic>
        </p:grpSp>
        <p:pic>
          <p:nvPicPr>
            <p:cNvPr id="101" name="Google Shape;101;p5"/>
            <p:cNvPicPr preferRelativeResize="0"/>
            <p:nvPr/>
          </p:nvPicPr>
          <p:blipFill rotWithShape="1">
            <a:blip r:embed="rId7">
              <a:alphaModFix/>
            </a:blip>
            <a:srcRect/>
            <a:stretch/>
          </p:blipFill>
          <p:spPr>
            <a:xfrm>
              <a:off x="1756977" y="256914"/>
              <a:ext cx="2159708" cy="720047"/>
            </a:xfrm>
            <a:prstGeom prst="rect">
              <a:avLst/>
            </a:prstGeom>
            <a:noFill/>
            <a:ln>
              <a:noFill/>
            </a:ln>
          </p:spPr>
        </p:pic>
      </p:grpSp>
      <p:sp>
        <p:nvSpPr>
          <p:cNvPr id="102" name="Google Shape;102;p5"/>
          <p:cNvSpPr txBox="1">
            <a:spLocks noGrp="1"/>
          </p:cNvSpPr>
          <p:nvPr>
            <p:ph type="title"/>
          </p:nvPr>
        </p:nvSpPr>
        <p:spPr>
          <a:xfrm>
            <a:off x="857263" y="3010435"/>
            <a:ext cx="105156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Play"/>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93"/>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9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103"/>
        <p:cNvGrpSpPr/>
        <p:nvPr/>
      </p:nvGrpSpPr>
      <p:grpSpPr>
        <a:xfrm>
          <a:off x="0" y="0"/>
          <a:ext cx="0" cy="0"/>
          <a:chOff x="0" y="0"/>
          <a:chExt cx="0" cy="0"/>
        </a:xfrm>
      </p:grpSpPr>
      <p:sp>
        <p:nvSpPr>
          <p:cNvPr id="104" name="Google Shape;104;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5" name="Google Shape;105;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grpSp>
        <p:nvGrpSpPr>
          <p:cNvPr id="108" name="Google Shape;108;p6"/>
          <p:cNvGrpSpPr/>
          <p:nvPr/>
        </p:nvGrpSpPr>
        <p:grpSpPr>
          <a:xfrm>
            <a:off x="-2710819" y="5335571"/>
            <a:ext cx="4205579" cy="4205579"/>
            <a:chOff x="2866549" y="177436"/>
            <a:chExt cx="6458902" cy="6458902"/>
          </a:xfrm>
        </p:grpSpPr>
        <p:pic>
          <p:nvPicPr>
            <p:cNvPr id="109" name="Google Shape;109;p6" descr="A yellow and black mandala&#10;&#10;Description automatically generated"/>
            <p:cNvPicPr preferRelativeResize="0"/>
            <p:nvPr/>
          </p:nvPicPr>
          <p:blipFill rotWithShape="1">
            <a:blip r:embed="rId2">
              <a:alphaModFix/>
            </a:blip>
            <a:srcRect/>
            <a:stretch/>
          </p:blipFill>
          <p:spPr>
            <a:xfrm>
              <a:off x="2866549" y="177436"/>
              <a:ext cx="6458902" cy="6458902"/>
            </a:xfrm>
            <a:prstGeom prst="rect">
              <a:avLst/>
            </a:prstGeom>
            <a:noFill/>
            <a:ln>
              <a:noFill/>
            </a:ln>
          </p:spPr>
        </p:pic>
        <p:pic>
          <p:nvPicPr>
            <p:cNvPr id="110" name="Google Shape;110;p6" descr="A circular design with a black background&#10;&#10;Description automatically generated"/>
            <p:cNvPicPr preferRelativeResize="0"/>
            <p:nvPr/>
          </p:nvPicPr>
          <p:blipFill rotWithShape="1">
            <a:blip r:embed="rId3">
              <a:alphaModFix/>
            </a:blip>
            <a:srcRect/>
            <a:stretch/>
          </p:blipFill>
          <p:spPr>
            <a:xfrm>
              <a:off x="4948456" y="2263316"/>
              <a:ext cx="2286325" cy="2286330"/>
            </a:xfrm>
            <a:prstGeom prst="rect">
              <a:avLst/>
            </a:prstGeom>
            <a:noFill/>
            <a:ln>
              <a:noFill/>
            </a:ln>
          </p:spPr>
        </p:pic>
      </p:grpSp>
      <p:pic>
        <p:nvPicPr>
          <p:cNvPr id="111" name="Google Shape;111;p6" descr="A yellow and black mandala&#10;&#10;Description automatically generated"/>
          <p:cNvPicPr preferRelativeResize="0"/>
          <p:nvPr/>
        </p:nvPicPr>
        <p:blipFill rotWithShape="1">
          <a:blip r:embed="rId4">
            <a:alphaModFix/>
          </a:blip>
          <a:srcRect/>
          <a:stretch/>
        </p:blipFill>
        <p:spPr>
          <a:xfrm>
            <a:off x="10323626" y="-1144584"/>
            <a:ext cx="2958981" cy="2958981"/>
          </a:xfrm>
          <a:prstGeom prst="rect">
            <a:avLst/>
          </a:prstGeom>
          <a:noFill/>
          <a:ln>
            <a:noFill/>
          </a:ln>
        </p:spPr>
      </p:pic>
      <p:grpSp>
        <p:nvGrpSpPr>
          <p:cNvPr id="112" name="Google Shape;112;p6"/>
          <p:cNvGrpSpPr/>
          <p:nvPr/>
        </p:nvGrpSpPr>
        <p:grpSpPr>
          <a:xfrm>
            <a:off x="11192767" y="6614672"/>
            <a:ext cx="751146" cy="141890"/>
            <a:chOff x="10589135" y="6087241"/>
            <a:chExt cx="751146" cy="141890"/>
          </a:xfrm>
        </p:grpSpPr>
        <p:sp>
          <p:nvSpPr>
            <p:cNvPr id="113" name="Google Shape;113;p6"/>
            <p:cNvSpPr/>
            <p:nvPr/>
          </p:nvSpPr>
          <p:spPr>
            <a:xfrm>
              <a:off x="10589135" y="6087241"/>
              <a:ext cx="124602" cy="132604"/>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4" name="Google Shape;114;p6"/>
            <p:cNvSpPr/>
            <p:nvPr/>
          </p:nvSpPr>
          <p:spPr>
            <a:xfrm>
              <a:off x="10902407" y="6087241"/>
              <a:ext cx="124602" cy="132604"/>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5" name="Google Shape;115;p6"/>
            <p:cNvSpPr/>
            <p:nvPr/>
          </p:nvSpPr>
          <p:spPr>
            <a:xfrm>
              <a:off x="11215679" y="6096527"/>
              <a:ext cx="124602" cy="132604"/>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116" name="Google Shape;116;p6"/>
          <p:cNvSpPr/>
          <p:nvPr/>
        </p:nvSpPr>
        <p:spPr>
          <a:xfrm rot="10800000" flipH="1">
            <a:off x="7895772" y="6228496"/>
            <a:ext cx="4340372" cy="132604"/>
          </a:xfrm>
          <a:prstGeom prst="rect">
            <a:avLst/>
          </a:prstGeom>
          <a:gradFill>
            <a:gsLst>
              <a:gs pos="0">
                <a:srgbClr val="CE5967"/>
              </a:gs>
              <a:gs pos="100000">
                <a:srgbClr val="629DDE"/>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17" name="Google Shape;117;p6" descr="A logo of a person's face&#10;&#10;Description automatically generated"/>
          <p:cNvPicPr preferRelativeResize="0"/>
          <p:nvPr/>
        </p:nvPicPr>
        <p:blipFill rotWithShape="1">
          <a:blip r:embed="rId5">
            <a:alphaModFix/>
          </a:blip>
          <a:srcRect/>
          <a:stretch/>
        </p:blipFill>
        <p:spPr>
          <a:xfrm>
            <a:off x="11522743" y="85420"/>
            <a:ext cx="554333" cy="507209"/>
          </a:xfrm>
          <a:prstGeom prst="rect">
            <a:avLst/>
          </a:prstGeom>
          <a:noFill/>
          <a:ln>
            <a:noFill/>
          </a:ln>
        </p:spPr>
      </p:pic>
      <p:sp>
        <p:nvSpPr>
          <p:cNvPr id="118" name="Google Shape;118;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Play"/>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6"/>
          <p:cNvSpPr/>
          <p:nvPr/>
        </p:nvSpPr>
        <p:spPr>
          <a:xfrm>
            <a:off x="7358086" y="6270784"/>
            <a:ext cx="5351057" cy="445676"/>
          </a:xfrm>
          <a:prstGeom prst="rect">
            <a:avLst/>
          </a:prstGeom>
          <a:noFill/>
          <a:ln>
            <a:noFill/>
          </a:ln>
        </p:spPr>
        <p:txBody>
          <a:bodyPr spcFirstLastPara="1" wrap="square" lIns="91425" tIns="45700" rIns="91425" bIns="45700" anchor="ctr" anchorCtr="0">
            <a:noAutofit/>
          </a:bodyPr>
          <a:lstStyle/>
          <a:p>
            <a:pPr marL="173038" marR="0" lvl="0" indent="0" algn="ctr" rtl="0">
              <a:lnSpc>
                <a:spcPct val="100000"/>
              </a:lnSpc>
              <a:spcBef>
                <a:spcPts val="0"/>
              </a:spcBef>
              <a:spcAft>
                <a:spcPts val="0"/>
              </a:spcAft>
              <a:buClr>
                <a:srgbClr val="3F3F3F"/>
              </a:buClr>
              <a:buSzPts val="1100"/>
              <a:buFont typeface="Arial"/>
              <a:buNone/>
            </a:pPr>
            <a:r>
              <a:rPr lang="en-US" sz="1100" b="0" i="0" u="none" strike="noStrike" cap="none">
                <a:solidFill>
                  <a:srgbClr val="3F3F3F"/>
                </a:solidFill>
                <a:latin typeface="Arial"/>
                <a:ea typeface="Arial"/>
                <a:cs typeface="Arial"/>
                <a:sym typeface="Arial"/>
              </a:rPr>
              <a:t>Direktorat Alokasi Anggaran Pembangunan Pusat dan Daerah</a:t>
            </a:r>
            <a:endParaRPr sz="11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4_Title and Content">
  <p:cSld name="4_Title and Content">
    <p:spTree>
      <p:nvGrpSpPr>
        <p:cNvPr id="1" name="Shape 120"/>
        <p:cNvGrpSpPr/>
        <p:nvPr/>
      </p:nvGrpSpPr>
      <p:grpSpPr>
        <a:xfrm>
          <a:off x="0" y="0"/>
          <a:ext cx="0" cy="0"/>
          <a:chOff x="0" y="0"/>
          <a:chExt cx="0" cy="0"/>
        </a:xfrm>
      </p:grpSpPr>
      <p:sp>
        <p:nvSpPr>
          <p:cNvPr id="121" name="Google Shape;121;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2" name="Google Shape;12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grpSp>
        <p:nvGrpSpPr>
          <p:cNvPr id="125" name="Google Shape;125;p7"/>
          <p:cNvGrpSpPr/>
          <p:nvPr/>
        </p:nvGrpSpPr>
        <p:grpSpPr>
          <a:xfrm>
            <a:off x="376850" y="231790"/>
            <a:ext cx="2675897" cy="540035"/>
            <a:chOff x="348823" y="256914"/>
            <a:chExt cx="3567862" cy="720047"/>
          </a:xfrm>
        </p:grpSpPr>
        <p:grpSp>
          <p:nvGrpSpPr>
            <p:cNvPr id="126" name="Google Shape;126;p7"/>
            <p:cNvGrpSpPr/>
            <p:nvPr/>
          </p:nvGrpSpPr>
          <p:grpSpPr>
            <a:xfrm>
              <a:off x="348823" y="283682"/>
              <a:ext cx="1557009" cy="672209"/>
              <a:chOff x="8214684" y="97544"/>
              <a:chExt cx="1557009" cy="672209"/>
            </a:xfrm>
          </p:grpSpPr>
          <p:pic>
            <p:nvPicPr>
              <p:cNvPr id="127" name="Google Shape;127;p7" descr="Berkas:Garuda Pancasila, Coat of Arms of Indonesia.svg - Wikipedia bahasa  Indonesia, ensiklopedia bebas"/>
              <p:cNvPicPr preferRelativeResize="0"/>
              <p:nvPr/>
            </p:nvPicPr>
            <p:blipFill rotWithShape="1">
              <a:blip r:embed="rId2">
                <a:alphaModFix/>
              </a:blip>
              <a:srcRect/>
              <a:stretch/>
            </p:blipFill>
            <p:spPr>
              <a:xfrm>
                <a:off x="8214684" y="150109"/>
                <a:ext cx="522916" cy="567078"/>
              </a:xfrm>
              <a:prstGeom prst="rect">
                <a:avLst/>
              </a:prstGeom>
              <a:noFill/>
              <a:ln>
                <a:noFill/>
              </a:ln>
            </p:spPr>
          </p:pic>
          <p:pic>
            <p:nvPicPr>
              <p:cNvPr id="128" name="Google Shape;128;p7"/>
              <p:cNvPicPr preferRelativeResize="0"/>
              <p:nvPr/>
            </p:nvPicPr>
            <p:blipFill rotWithShape="1">
              <a:blip r:embed="rId3">
                <a:alphaModFix/>
              </a:blip>
              <a:srcRect t="17423" b="18572"/>
              <a:stretch/>
            </p:blipFill>
            <p:spPr>
              <a:xfrm>
                <a:off x="8849187" y="97544"/>
                <a:ext cx="922506" cy="672209"/>
              </a:xfrm>
              <a:prstGeom prst="rect">
                <a:avLst/>
              </a:prstGeom>
              <a:noFill/>
              <a:ln>
                <a:noFill/>
              </a:ln>
            </p:spPr>
          </p:pic>
        </p:grpSp>
        <p:pic>
          <p:nvPicPr>
            <p:cNvPr id="129" name="Google Shape;129;p7"/>
            <p:cNvPicPr preferRelativeResize="0"/>
            <p:nvPr/>
          </p:nvPicPr>
          <p:blipFill rotWithShape="1">
            <a:blip r:embed="rId4">
              <a:alphaModFix/>
            </a:blip>
            <a:srcRect/>
            <a:stretch/>
          </p:blipFill>
          <p:spPr>
            <a:xfrm>
              <a:off x="1756977" y="256914"/>
              <a:ext cx="2159708" cy="720047"/>
            </a:xfrm>
            <a:prstGeom prst="rect">
              <a:avLst/>
            </a:prstGeom>
            <a:noFill/>
            <a:ln>
              <a:noFill/>
            </a:ln>
          </p:spPr>
        </p:pic>
      </p:grpSp>
      <p:grpSp>
        <p:nvGrpSpPr>
          <p:cNvPr id="130" name="Google Shape;130;p7"/>
          <p:cNvGrpSpPr/>
          <p:nvPr/>
        </p:nvGrpSpPr>
        <p:grpSpPr>
          <a:xfrm>
            <a:off x="-2710819" y="4190093"/>
            <a:ext cx="5351057" cy="5351057"/>
            <a:chOff x="2866549" y="177436"/>
            <a:chExt cx="6458902" cy="6458902"/>
          </a:xfrm>
        </p:grpSpPr>
        <p:pic>
          <p:nvPicPr>
            <p:cNvPr id="131" name="Google Shape;131;p7" descr="A yellow and black mandala&#10;&#10;Description automatically generated"/>
            <p:cNvPicPr preferRelativeResize="0"/>
            <p:nvPr/>
          </p:nvPicPr>
          <p:blipFill rotWithShape="1">
            <a:blip r:embed="rId5">
              <a:alphaModFix/>
            </a:blip>
            <a:srcRect/>
            <a:stretch/>
          </p:blipFill>
          <p:spPr>
            <a:xfrm>
              <a:off x="2866549" y="177436"/>
              <a:ext cx="6458902" cy="6458902"/>
            </a:xfrm>
            <a:prstGeom prst="rect">
              <a:avLst/>
            </a:prstGeom>
            <a:noFill/>
            <a:ln>
              <a:noFill/>
            </a:ln>
          </p:spPr>
        </p:pic>
        <p:pic>
          <p:nvPicPr>
            <p:cNvPr id="132" name="Google Shape;132;p7" descr="A circular design with a black background&#10;&#10;Description automatically generated"/>
            <p:cNvPicPr preferRelativeResize="0"/>
            <p:nvPr/>
          </p:nvPicPr>
          <p:blipFill rotWithShape="1">
            <a:blip r:embed="rId6">
              <a:alphaModFix/>
            </a:blip>
            <a:srcRect/>
            <a:stretch/>
          </p:blipFill>
          <p:spPr>
            <a:xfrm>
              <a:off x="4948456" y="2263316"/>
              <a:ext cx="2286325" cy="2286330"/>
            </a:xfrm>
            <a:prstGeom prst="rect">
              <a:avLst/>
            </a:prstGeom>
            <a:noFill/>
            <a:ln>
              <a:noFill/>
            </a:ln>
          </p:spPr>
        </p:pic>
      </p:grpSp>
      <p:pic>
        <p:nvPicPr>
          <p:cNvPr id="133" name="Google Shape;133;p7" descr="A yellow and black mandala&#10;&#10;Description automatically generated"/>
          <p:cNvPicPr preferRelativeResize="0"/>
          <p:nvPr/>
        </p:nvPicPr>
        <p:blipFill rotWithShape="1">
          <a:blip r:embed="rId7">
            <a:alphaModFix/>
          </a:blip>
          <a:srcRect/>
          <a:stretch/>
        </p:blipFill>
        <p:spPr>
          <a:xfrm>
            <a:off x="10323626" y="-1144584"/>
            <a:ext cx="2958981" cy="2958981"/>
          </a:xfrm>
          <a:prstGeom prst="rect">
            <a:avLst/>
          </a:prstGeom>
          <a:noFill/>
          <a:ln>
            <a:noFill/>
          </a:ln>
        </p:spPr>
      </p:pic>
      <p:grpSp>
        <p:nvGrpSpPr>
          <p:cNvPr id="134" name="Google Shape;134;p7"/>
          <p:cNvGrpSpPr/>
          <p:nvPr/>
        </p:nvGrpSpPr>
        <p:grpSpPr>
          <a:xfrm>
            <a:off x="11192767" y="6614672"/>
            <a:ext cx="751146" cy="141890"/>
            <a:chOff x="10589135" y="6087241"/>
            <a:chExt cx="751146" cy="141890"/>
          </a:xfrm>
        </p:grpSpPr>
        <p:sp>
          <p:nvSpPr>
            <p:cNvPr id="135" name="Google Shape;135;p7"/>
            <p:cNvSpPr/>
            <p:nvPr/>
          </p:nvSpPr>
          <p:spPr>
            <a:xfrm>
              <a:off x="10589135" y="6087241"/>
              <a:ext cx="124602" cy="132604"/>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36" name="Google Shape;136;p7"/>
            <p:cNvSpPr/>
            <p:nvPr/>
          </p:nvSpPr>
          <p:spPr>
            <a:xfrm>
              <a:off x="10902407" y="6087241"/>
              <a:ext cx="124602" cy="132604"/>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37" name="Google Shape;137;p7"/>
            <p:cNvSpPr/>
            <p:nvPr/>
          </p:nvSpPr>
          <p:spPr>
            <a:xfrm>
              <a:off x="11215679" y="6096527"/>
              <a:ext cx="124602" cy="132604"/>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138" name="Google Shape;138;p7"/>
          <p:cNvSpPr/>
          <p:nvPr/>
        </p:nvSpPr>
        <p:spPr>
          <a:xfrm rot="10800000" flipH="1">
            <a:off x="7895772" y="6228496"/>
            <a:ext cx="4340372" cy="132604"/>
          </a:xfrm>
          <a:prstGeom prst="rect">
            <a:avLst/>
          </a:prstGeom>
          <a:gradFill>
            <a:gsLst>
              <a:gs pos="0">
                <a:srgbClr val="CE5967"/>
              </a:gs>
              <a:gs pos="100000">
                <a:srgbClr val="629DDE"/>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39" name="Google Shape;139;p7" descr="A logo of a person's face&#10;&#10;Description automatically generated"/>
          <p:cNvPicPr preferRelativeResize="0"/>
          <p:nvPr/>
        </p:nvPicPr>
        <p:blipFill rotWithShape="1">
          <a:blip r:embed="rId8">
            <a:alphaModFix/>
          </a:blip>
          <a:srcRect/>
          <a:stretch/>
        </p:blipFill>
        <p:spPr>
          <a:xfrm>
            <a:off x="11522743" y="85420"/>
            <a:ext cx="554333" cy="507209"/>
          </a:xfrm>
          <a:prstGeom prst="rect">
            <a:avLst/>
          </a:prstGeom>
          <a:noFill/>
          <a:ln>
            <a:noFill/>
          </a:ln>
        </p:spPr>
      </p:pic>
      <p:sp>
        <p:nvSpPr>
          <p:cNvPr id="140" name="Google Shape;14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Play"/>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1" name="Google Shape;141;p7"/>
          <p:cNvSpPr/>
          <p:nvPr/>
        </p:nvSpPr>
        <p:spPr>
          <a:xfrm>
            <a:off x="7358086" y="6270784"/>
            <a:ext cx="5351057" cy="445676"/>
          </a:xfrm>
          <a:prstGeom prst="rect">
            <a:avLst/>
          </a:prstGeom>
          <a:noFill/>
          <a:ln>
            <a:noFill/>
          </a:ln>
        </p:spPr>
        <p:txBody>
          <a:bodyPr spcFirstLastPara="1" wrap="square" lIns="91425" tIns="45700" rIns="91425" bIns="45700" anchor="ctr" anchorCtr="0">
            <a:noAutofit/>
          </a:bodyPr>
          <a:lstStyle/>
          <a:p>
            <a:pPr marL="173038" marR="0" lvl="0" indent="0" algn="ctr" rtl="0">
              <a:lnSpc>
                <a:spcPct val="100000"/>
              </a:lnSpc>
              <a:spcBef>
                <a:spcPts val="0"/>
              </a:spcBef>
              <a:spcAft>
                <a:spcPts val="0"/>
              </a:spcAft>
              <a:buClr>
                <a:srgbClr val="3F3F3F"/>
              </a:buClr>
              <a:buSzPts val="1100"/>
              <a:buFont typeface="Arial"/>
              <a:buNone/>
            </a:pPr>
            <a:r>
              <a:rPr lang="en-US" sz="1100" b="0" i="0" u="none" strike="noStrike" cap="none">
                <a:solidFill>
                  <a:srgbClr val="3F3F3F"/>
                </a:solidFill>
                <a:latin typeface="Arial"/>
                <a:ea typeface="Arial"/>
                <a:cs typeface="Arial"/>
                <a:sym typeface="Arial"/>
              </a:rPr>
              <a:t>Direktorat Alokasi Anggaran Pembangunan Pusat dan Daerah</a:t>
            </a:r>
            <a:endParaRPr sz="11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2"/>
        <p:cNvGrpSpPr/>
        <p:nvPr/>
      </p:nvGrpSpPr>
      <p:grpSpPr>
        <a:xfrm>
          <a:off x="0" y="0"/>
          <a:ext cx="0" cy="0"/>
          <a:chOff x="0" y="0"/>
          <a:chExt cx="0" cy="0"/>
        </a:xfrm>
      </p:grpSpPr>
      <p:sp>
        <p:nvSpPr>
          <p:cNvPr id="143" name="Google Shape;143;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4" name="Google Shape;144;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145" name="Google Shape;145;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6" name="Google Shape;146;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7" name="Google Shape;147;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48" name="Google Shape;148;p8"/>
          <p:cNvSpPr/>
          <p:nvPr/>
        </p:nvSpPr>
        <p:spPr>
          <a:xfrm>
            <a:off x="7358086" y="6270784"/>
            <a:ext cx="5351057" cy="445676"/>
          </a:xfrm>
          <a:prstGeom prst="rect">
            <a:avLst/>
          </a:prstGeom>
          <a:noFill/>
          <a:ln>
            <a:noFill/>
          </a:ln>
        </p:spPr>
        <p:txBody>
          <a:bodyPr spcFirstLastPara="1" wrap="square" lIns="91425" tIns="45700" rIns="91425" bIns="45700" anchor="ctr" anchorCtr="0">
            <a:noAutofit/>
          </a:bodyPr>
          <a:lstStyle/>
          <a:p>
            <a:pPr marL="173038" marR="0" lvl="0" indent="0" algn="ctr" rtl="0">
              <a:lnSpc>
                <a:spcPct val="100000"/>
              </a:lnSpc>
              <a:spcBef>
                <a:spcPts val="0"/>
              </a:spcBef>
              <a:spcAft>
                <a:spcPts val="0"/>
              </a:spcAft>
              <a:buClr>
                <a:srgbClr val="3F3F3F"/>
              </a:buClr>
              <a:buSzPts val="1100"/>
              <a:buFont typeface="Arial"/>
              <a:buNone/>
            </a:pPr>
            <a:r>
              <a:rPr lang="en-US" sz="1100" b="0" i="0" u="none" strike="noStrike" cap="none">
                <a:solidFill>
                  <a:srgbClr val="3F3F3F"/>
                </a:solidFill>
                <a:latin typeface="Arial"/>
                <a:ea typeface="Arial"/>
                <a:cs typeface="Arial"/>
                <a:sym typeface="Arial"/>
              </a:rPr>
              <a:t>Direktorat Alokasi Anggaran Pembangunan Pusat dan Daerah</a:t>
            </a:r>
            <a:endParaRPr sz="11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49"/>
        <p:cNvGrpSpPr/>
        <p:nvPr/>
      </p:nvGrpSpPr>
      <p:grpSpPr>
        <a:xfrm>
          <a:off x="0" y="0"/>
          <a:ext cx="0" cy="0"/>
          <a:chOff x="0" y="0"/>
          <a:chExt cx="0" cy="0"/>
        </a:xfrm>
      </p:grpSpPr>
      <p:sp>
        <p:nvSpPr>
          <p:cNvPr id="150" name="Google Shape;15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1" name="Google Shape;151;p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2" name="Google Shape;152;p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3" name="Google Shape;15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4" name="Google Shape;15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5" name="Google Shape;15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56"/>
        <p:cNvGrpSpPr/>
        <p:nvPr/>
      </p:nvGrpSpPr>
      <p:grpSpPr>
        <a:xfrm>
          <a:off x="0" y="0"/>
          <a:ext cx="0" cy="0"/>
          <a:chOff x="0" y="0"/>
          <a:chExt cx="0" cy="0"/>
        </a:xfrm>
      </p:grpSpPr>
      <p:sp>
        <p:nvSpPr>
          <p:cNvPr id="157" name="Google Shape;157;p1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8" name="Google Shape;158;p1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9" name="Google Shape;159;p1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p1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61" name="Google Shape;161;p1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2" name="Google Shape;162;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3" name="Google Shape;163;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4" name="Google Shape;164;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_Title Only" type="titleOnly">
  <p:cSld name="TITLE_ONLY">
    <p:spTree>
      <p:nvGrpSpPr>
        <p:cNvPr id="1" name="Shape 165"/>
        <p:cNvGrpSpPr/>
        <p:nvPr/>
      </p:nvGrpSpPr>
      <p:grpSpPr>
        <a:xfrm>
          <a:off x="0" y="0"/>
          <a:ext cx="0" cy="0"/>
          <a:chOff x="0" y="0"/>
          <a:chExt cx="0" cy="0"/>
        </a:xfrm>
      </p:grpSpPr>
      <p:grpSp>
        <p:nvGrpSpPr>
          <p:cNvPr id="166" name="Google Shape;166;p11"/>
          <p:cNvGrpSpPr/>
          <p:nvPr/>
        </p:nvGrpSpPr>
        <p:grpSpPr>
          <a:xfrm>
            <a:off x="-1555003" y="3483482"/>
            <a:ext cx="4871860" cy="4871860"/>
            <a:chOff x="2866549" y="177436"/>
            <a:chExt cx="6458902" cy="6458902"/>
          </a:xfrm>
        </p:grpSpPr>
        <p:pic>
          <p:nvPicPr>
            <p:cNvPr id="167" name="Google Shape;167;p11" descr="A yellow and black mandala&#10;&#10;Description automatically generated"/>
            <p:cNvPicPr preferRelativeResize="0"/>
            <p:nvPr/>
          </p:nvPicPr>
          <p:blipFill rotWithShape="1">
            <a:blip r:embed="rId2">
              <a:alphaModFix/>
            </a:blip>
            <a:srcRect/>
            <a:stretch/>
          </p:blipFill>
          <p:spPr>
            <a:xfrm>
              <a:off x="2866549" y="177436"/>
              <a:ext cx="6458902" cy="6458902"/>
            </a:xfrm>
            <a:prstGeom prst="rect">
              <a:avLst/>
            </a:prstGeom>
            <a:noFill/>
            <a:ln>
              <a:noFill/>
            </a:ln>
          </p:spPr>
        </p:pic>
        <p:pic>
          <p:nvPicPr>
            <p:cNvPr id="168" name="Google Shape;168;p11" descr="A circular design with a black background&#10;&#10;Description automatically generated"/>
            <p:cNvPicPr preferRelativeResize="0"/>
            <p:nvPr/>
          </p:nvPicPr>
          <p:blipFill rotWithShape="1">
            <a:blip r:embed="rId3">
              <a:alphaModFix/>
            </a:blip>
            <a:srcRect/>
            <a:stretch/>
          </p:blipFill>
          <p:spPr>
            <a:xfrm>
              <a:off x="4948456" y="2263316"/>
              <a:ext cx="2286325" cy="2286330"/>
            </a:xfrm>
            <a:prstGeom prst="rect">
              <a:avLst/>
            </a:prstGeom>
            <a:noFill/>
            <a:ln>
              <a:noFill/>
            </a:ln>
          </p:spPr>
        </p:pic>
      </p:grpSp>
      <p:sp>
        <p:nvSpPr>
          <p:cNvPr id="169" name="Google Shape;169;p11"/>
          <p:cNvSpPr txBox="1">
            <a:spLocks noGrp="1"/>
          </p:cNvSpPr>
          <p:nvPr>
            <p:ph type="title"/>
          </p:nvPr>
        </p:nvSpPr>
        <p:spPr>
          <a:xfrm>
            <a:off x="838200" y="1049923"/>
            <a:ext cx="6001473" cy="502325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5400"/>
              <a:buFont typeface="Play"/>
              <a:buNone/>
              <a:defRPr sz="5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1" name="Google Shape;17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2" name="Google Shape;17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grpSp>
        <p:nvGrpSpPr>
          <p:cNvPr id="173" name="Google Shape;173;p11"/>
          <p:cNvGrpSpPr/>
          <p:nvPr/>
        </p:nvGrpSpPr>
        <p:grpSpPr>
          <a:xfrm rot="-3825359">
            <a:off x="7417105" y="1298512"/>
            <a:ext cx="751189" cy="141890"/>
            <a:chOff x="10589124" y="6087219"/>
            <a:chExt cx="751158" cy="141912"/>
          </a:xfrm>
        </p:grpSpPr>
        <p:sp>
          <p:nvSpPr>
            <p:cNvPr id="174" name="Google Shape;174;p11"/>
            <p:cNvSpPr/>
            <p:nvPr/>
          </p:nvSpPr>
          <p:spPr>
            <a:xfrm>
              <a:off x="10589124" y="6087219"/>
              <a:ext cx="124602" cy="132603"/>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75" name="Google Shape;175;p11"/>
            <p:cNvSpPr/>
            <p:nvPr/>
          </p:nvSpPr>
          <p:spPr>
            <a:xfrm>
              <a:off x="10902405" y="6087255"/>
              <a:ext cx="124602" cy="132603"/>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76" name="Google Shape;176;p11"/>
            <p:cNvSpPr/>
            <p:nvPr/>
          </p:nvSpPr>
          <p:spPr>
            <a:xfrm>
              <a:off x="11215680" y="6096528"/>
              <a:ext cx="124602" cy="132603"/>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grpSp>
        <p:nvGrpSpPr>
          <p:cNvPr id="177" name="Google Shape;177;p11"/>
          <p:cNvGrpSpPr/>
          <p:nvPr/>
        </p:nvGrpSpPr>
        <p:grpSpPr>
          <a:xfrm>
            <a:off x="7477632" y="566972"/>
            <a:ext cx="4337518" cy="3734956"/>
            <a:chOff x="58895" y="2403804"/>
            <a:chExt cx="4510130" cy="3883590"/>
          </a:xfrm>
        </p:grpSpPr>
        <p:sp>
          <p:nvSpPr>
            <p:cNvPr id="178" name="Google Shape;178;p11"/>
            <p:cNvSpPr/>
            <p:nvPr/>
          </p:nvSpPr>
          <p:spPr>
            <a:xfrm>
              <a:off x="64061" y="2403804"/>
              <a:ext cx="4504964" cy="3883590"/>
            </a:xfrm>
            <a:prstGeom prst="hexagon">
              <a:avLst>
                <a:gd name="adj" fmla="val 25000"/>
                <a:gd name="vf" fmla="val 115470"/>
              </a:avLst>
            </a:prstGeom>
            <a:blipFill rotWithShape="1">
              <a:blip r:embed="rId4">
                <a:alphaModFix/>
              </a:blip>
              <a:stretch>
                <a:fillRect l="-9277" t="214" r="-2719" b="-214"/>
              </a:stretch>
            </a:blip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79" name="Google Shape;179;p11"/>
            <p:cNvSpPr/>
            <p:nvPr/>
          </p:nvSpPr>
          <p:spPr>
            <a:xfrm>
              <a:off x="58895" y="2418474"/>
              <a:ext cx="4510130" cy="3860524"/>
            </a:xfrm>
            <a:prstGeom prst="hexagon">
              <a:avLst>
                <a:gd name="adj" fmla="val 25000"/>
                <a:gd name="vf" fmla="val 115470"/>
              </a:avLst>
            </a:prstGeom>
            <a:solidFill>
              <a:srgbClr val="F1EEDD">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180" name="Google Shape;180;p11"/>
          <p:cNvSpPr/>
          <p:nvPr/>
        </p:nvSpPr>
        <p:spPr>
          <a:xfrm>
            <a:off x="7406113" y="3829170"/>
            <a:ext cx="2484024" cy="2141397"/>
          </a:xfrm>
          <a:prstGeom prst="hexagon">
            <a:avLst>
              <a:gd name="adj" fmla="val 25000"/>
              <a:gd name="vf" fmla="val 115470"/>
            </a:avLst>
          </a:prstGeom>
          <a:gradFill>
            <a:gsLst>
              <a:gs pos="0">
                <a:srgbClr val="50B6FF"/>
              </a:gs>
              <a:gs pos="49000">
                <a:srgbClr val="50B6FF"/>
              </a:gs>
              <a:gs pos="100000">
                <a:srgbClr val="6895D2"/>
              </a:gs>
            </a:gsLst>
            <a:lin ang="18900000" scaled="0"/>
          </a:gradFill>
          <a:ln>
            <a:noFill/>
          </a:ln>
          <a:effectLst>
            <a:outerShdw blurRad="50800" dist="38100" dir="18900000" algn="b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181" name="Google Shape;181;p11"/>
          <p:cNvGrpSpPr/>
          <p:nvPr/>
        </p:nvGrpSpPr>
        <p:grpSpPr>
          <a:xfrm>
            <a:off x="376850" y="231790"/>
            <a:ext cx="2675897" cy="540035"/>
            <a:chOff x="348823" y="256914"/>
            <a:chExt cx="3567862" cy="720047"/>
          </a:xfrm>
        </p:grpSpPr>
        <p:grpSp>
          <p:nvGrpSpPr>
            <p:cNvPr id="182" name="Google Shape;182;p11"/>
            <p:cNvGrpSpPr/>
            <p:nvPr/>
          </p:nvGrpSpPr>
          <p:grpSpPr>
            <a:xfrm>
              <a:off x="348823" y="283682"/>
              <a:ext cx="1557009" cy="672209"/>
              <a:chOff x="8214684" y="97544"/>
              <a:chExt cx="1557009" cy="672209"/>
            </a:xfrm>
          </p:grpSpPr>
          <p:pic>
            <p:nvPicPr>
              <p:cNvPr id="183" name="Google Shape;183;p11" descr="Berkas:Garuda Pancasila, Coat of Arms of Indonesia.svg - Wikipedia bahasa  Indonesia, ensiklopedia bebas"/>
              <p:cNvPicPr preferRelativeResize="0"/>
              <p:nvPr/>
            </p:nvPicPr>
            <p:blipFill rotWithShape="1">
              <a:blip r:embed="rId5">
                <a:alphaModFix/>
              </a:blip>
              <a:srcRect/>
              <a:stretch/>
            </p:blipFill>
            <p:spPr>
              <a:xfrm>
                <a:off x="8214684" y="150109"/>
                <a:ext cx="522916" cy="567078"/>
              </a:xfrm>
              <a:prstGeom prst="rect">
                <a:avLst/>
              </a:prstGeom>
              <a:noFill/>
              <a:ln>
                <a:noFill/>
              </a:ln>
            </p:spPr>
          </p:pic>
          <p:pic>
            <p:nvPicPr>
              <p:cNvPr id="184" name="Google Shape;184;p11"/>
              <p:cNvPicPr preferRelativeResize="0"/>
              <p:nvPr/>
            </p:nvPicPr>
            <p:blipFill rotWithShape="1">
              <a:blip r:embed="rId6">
                <a:alphaModFix/>
              </a:blip>
              <a:srcRect t="17423" b="18572"/>
              <a:stretch/>
            </p:blipFill>
            <p:spPr>
              <a:xfrm>
                <a:off x="8849187" y="97544"/>
                <a:ext cx="922506" cy="672209"/>
              </a:xfrm>
              <a:prstGeom prst="rect">
                <a:avLst/>
              </a:prstGeom>
              <a:noFill/>
              <a:ln>
                <a:noFill/>
              </a:ln>
            </p:spPr>
          </p:pic>
        </p:grpSp>
        <p:pic>
          <p:nvPicPr>
            <p:cNvPr id="185" name="Google Shape;185;p11"/>
            <p:cNvPicPr preferRelativeResize="0"/>
            <p:nvPr/>
          </p:nvPicPr>
          <p:blipFill rotWithShape="1">
            <a:blip r:embed="rId7">
              <a:alphaModFix/>
            </a:blip>
            <a:srcRect/>
            <a:stretch/>
          </p:blipFill>
          <p:spPr>
            <a:xfrm>
              <a:off x="1756977" y="256914"/>
              <a:ext cx="2159708" cy="720047"/>
            </a:xfrm>
            <a:prstGeom prst="rect">
              <a:avLst/>
            </a:prstGeom>
            <a:noFill/>
            <a:ln>
              <a:noFill/>
            </a:ln>
          </p:spPr>
        </p:pic>
      </p:grpSp>
      <p:sp>
        <p:nvSpPr>
          <p:cNvPr id="186" name="Google Shape;186;p11"/>
          <p:cNvSpPr/>
          <p:nvPr/>
        </p:nvSpPr>
        <p:spPr>
          <a:xfrm>
            <a:off x="9019545" y="5603078"/>
            <a:ext cx="4147593" cy="3575512"/>
          </a:xfrm>
          <a:prstGeom prst="hexagon">
            <a:avLst>
              <a:gd name="adj" fmla="val 25000"/>
              <a:gd name="vf" fmla="val 115470"/>
            </a:avLst>
          </a:prstGeom>
          <a:gradFill>
            <a:gsLst>
              <a:gs pos="0">
                <a:srgbClr val="6895D2"/>
              </a:gs>
              <a:gs pos="100000">
                <a:srgbClr val="D04848"/>
              </a:gs>
            </a:gsLst>
            <a:lin ang="189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87" name="Google Shape;187;p11"/>
          <p:cNvSpPr/>
          <p:nvPr/>
        </p:nvSpPr>
        <p:spPr>
          <a:xfrm rot="10800000">
            <a:off x="7731669" y="4109820"/>
            <a:ext cx="1832912" cy="1580097"/>
          </a:xfrm>
          <a:prstGeom prst="hexagon">
            <a:avLst>
              <a:gd name="adj" fmla="val 25000"/>
              <a:gd name="vf" fmla="val 115470"/>
            </a:avLst>
          </a:prstGeom>
          <a:gradFill>
            <a:gsLst>
              <a:gs pos="0">
                <a:srgbClr val="6895D2"/>
              </a:gs>
              <a:gs pos="100000">
                <a:srgbClr val="D04848"/>
              </a:gs>
            </a:gsLst>
            <a:lin ang="18900000" scaled="0"/>
          </a:gradFill>
          <a:ln>
            <a:noFill/>
          </a:ln>
          <a:effectLst>
            <a:outerShdw blurRad="50800" dist="38100" dir="18900000" algn="b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88" name="Google Shape;188;p11"/>
          <p:cNvSpPr/>
          <p:nvPr/>
        </p:nvSpPr>
        <p:spPr>
          <a:xfrm>
            <a:off x="5035944" y="-2485553"/>
            <a:ext cx="3789806" cy="3267070"/>
          </a:xfrm>
          <a:prstGeom prst="hexagon">
            <a:avLst>
              <a:gd name="adj" fmla="val 25000"/>
              <a:gd name="vf" fmla="val 115470"/>
            </a:avLst>
          </a:prstGeom>
          <a:gradFill>
            <a:gsLst>
              <a:gs pos="0">
                <a:srgbClr val="50B6FF"/>
              </a:gs>
              <a:gs pos="24000">
                <a:srgbClr val="50B6FF"/>
              </a:gs>
              <a:gs pos="100000">
                <a:srgbClr val="6895D2"/>
              </a:gs>
            </a:gsLst>
            <a:lin ang="189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89" name="Google Shape;189;p11" descr="A black background with grey letters&#10;&#10;Description automatically generated"/>
          <p:cNvPicPr preferRelativeResize="0"/>
          <p:nvPr/>
        </p:nvPicPr>
        <p:blipFill rotWithShape="1">
          <a:blip r:embed="rId8">
            <a:alphaModFix/>
          </a:blip>
          <a:srcRect/>
          <a:stretch/>
        </p:blipFill>
        <p:spPr>
          <a:xfrm>
            <a:off x="2915759" y="333495"/>
            <a:ext cx="1434454" cy="336622"/>
          </a:xfrm>
          <a:prstGeom prst="rect">
            <a:avLst/>
          </a:prstGeom>
          <a:noFill/>
          <a:ln>
            <a:noFill/>
          </a:ln>
        </p:spPr>
      </p:pic>
      <p:sp>
        <p:nvSpPr>
          <p:cNvPr id="190" name="Google Shape;190;p11"/>
          <p:cNvSpPr/>
          <p:nvPr/>
        </p:nvSpPr>
        <p:spPr>
          <a:xfrm>
            <a:off x="3345268" y="6496906"/>
            <a:ext cx="5351057" cy="445676"/>
          </a:xfrm>
          <a:prstGeom prst="rect">
            <a:avLst/>
          </a:prstGeom>
          <a:noFill/>
          <a:ln>
            <a:noFill/>
          </a:ln>
        </p:spPr>
        <p:txBody>
          <a:bodyPr spcFirstLastPara="1" wrap="square" lIns="91425" tIns="45700" rIns="91425" bIns="45700" anchor="ctr" anchorCtr="0">
            <a:noAutofit/>
          </a:bodyPr>
          <a:lstStyle/>
          <a:p>
            <a:pPr marL="173038" marR="0" lvl="0" indent="0" algn="ctr" rtl="0">
              <a:lnSpc>
                <a:spcPct val="100000"/>
              </a:lnSpc>
              <a:spcBef>
                <a:spcPts val="0"/>
              </a:spcBef>
              <a:spcAft>
                <a:spcPts val="0"/>
              </a:spcAft>
              <a:buClr>
                <a:srgbClr val="3F3F3F"/>
              </a:buClr>
              <a:buSzPts val="1100"/>
              <a:buFont typeface="Arial"/>
              <a:buNone/>
            </a:pPr>
            <a:r>
              <a:rPr lang="en-US" sz="1100" b="0" i="0" u="none" strike="noStrike" cap="none">
                <a:solidFill>
                  <a:srgbClr val="3F3F3F"/>
                </a:solidFill>
                <a:latin typeface="Arial"/>
                <a:ea typeface="Arial"/>
                <a:cs typeface="Arial"/>
                <a:sym typeface="Arial"/>
              </a:rPr>
              <a:t>Direktorat Alokasi Anggaran Pembangunan Pusat dan Daerah</a:t>
            </a:r>
            <a:endParaRPr sz="11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2_Title Only">
  <p:cSld name="2_Title Only">
    <p:spTree>
      <p:nvGrpSpPr>
        <p:cNvPr id="1" name="Shape 191"/>
        <p:cNvGrpSpPr/>
        <p:nvPr/>
      </p:nvGrpSpPr>
      <p:grpSpPr>
        <a:xfrm>
          <a:off x="0" y="0"/>
          <a:ext cx="0" cy="0"/>
          <a:chOff x="0" y="0"/>
          <a:chExt cx="0" cy="0"/>
        </a:xfrm>
      </p:grpSpPr>
      <p:grpSp>
        <p:nvGrpSpPr>
          <p:cNvPr id="192" name="Google Shape;192;p12"/>
          <p:cNvGrpSpPr/>
          <p:nvPr/>
        </p:nvGrpSpPr>
        <p:grpSpPr>
          <a:xfrm>
            <a:off x="-1555003" y="3483482"/>
            <a:ext cx="4871860" cy="4871860"/>
            <a:chOff x="2866549" y="177436"/>
            <a:chExt cx="6458902" cy="6458902"/>
          </a:xfrm>
        </p:grpSpPr>
        <p:pic>
          <p:nvPicPr>
            <p:cNvPr id="193" name="Google Shape;193;p12" descr="A yellow and black mandala&#10;&#10;Description automatically generated"/>
            <p:cNvPicPr preferRelativeResize="0"/>
            <p:nvPr/>
          </p:nvPicPr>
          <p:blipFill rotWithShape="1">
            <a:blip r:embed="rId2">
              <a:alphaModFix/>
            </a:blip>
            <a:srcRect/>
            <a:stretch/>
          </p:blipFill>
          <p:spPr>
            <a:xfrm>
              <a:off x="2866549" y="177436"/>
              <a:ext cx="6458902" cy="6458902"/>
            </a:xfrm>
            <a:prstGeom prst="rect">
              <a:avLst/>
            </a:prstGeom>
            <a:noFill/>
            <a:ln>
              <a:noFill/>
            </a:ln>
          </p:spPr>
        </p:pic>
        <p:pic>
          <p:nvPicPr>
            <p:cNvPr id="194" name="Google Shape;194;p12" descr="A circular design with a black background&#10;&#10;Description automatically generated"/>
            <p:cNvPicPr preferRelativeResize="0"/>
            <p:nvPr/>
          </p:nvPicPr>
          <p:blipFill rotWithShape="1">
            <a:blip r:embed="rId3">
              <a:alphaModFix/>
            </a:blip>
            <a:srcRect/>
            <a:stretch/>
          </p:blipFill>
          <p:spPr>
            <a:xfrm>
              <a:off x="4948456" y="2263316"/>
              <a:ext cx="2286325" cy="2286330"/>
            </a:xfrm>
            <a:prstGeom prst="rect">
              <a:avLst/>
            </a:prstGeom>
            <a:noFill/>
            <a:ln>
              <a:noFill/>
            </a:ln>
          </p:spPr>
        </p:pic>
      </p:grpSp>
      <p:sp>
        <p:nvSpPr>
          <p:cNvPr id="195" name="Google Shape;195;p12"/>
          <p:cNvSpPr txBox="1">
            <a:spLocks noGrp="1"/>
          </p:cNvSpPr>
          <p:nvPr>
            <p:ph type="title"/>
          </p:nvPr>
        </p:nvSpPr>
        <p:spPr>
          <a:xfrm>
            <a:off x="838200" y="1049923"/>
            <a:ext cx="6001473" cy="502325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5400"/>
              <a:buFont typeface="Play"/>
              <a:buNone/>
              <a:defRPr sz="5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6" name="Google Shape;19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7" name="Google Shape;197;p12"/>
          <p:cNvSpPr txBox="1">
            <a:spLocks noGrp="1"/>
          </p:cNvSpPr>
          <p:nvPr>
            <p:ph type="ftr" idx="11"/>
          </p:nvPr>
        </p:nvSpPr>
        <p:spPr>
          <a:xfrm>
            <a:off x="4010025" y="6343650"/>
            <a:ext cx="4143375" cy="3778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8" name="Google Shape;19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grpSp>
        <p:nvGrpSpPr>
          <p:cNvPr id="199" name="Google Shape;199;p12"/>
          <p:cNvGrpSpPr/>
          <p:nvPr/>
        </p:nvGrpSpPr>
        <p:grpSpPr>
          <a:xfrm rot="-3825359">
            <a:off x="7417105" y="1298512"/>
            <a:ext cx="751189" cy="141890"/>
            <a:chOff x="10589124" y="6087219"/>
            <a:chExt cx="751158" cy="141912"/>
          </a:xfrm>
        </p:grpSpPr>
        <p:sp>
          <p:nvSpPr>
            <p:cNvPr id="200" name="Google Shape;200;p12"/>
            <p:cNvSpPr/>
            <p:nvPr/>
          </p:nvSpPr>
          <p:spPr>
            <a:xfrm>
              <a:off x="10589124" y="6087219"/>
              <a:ext cx="124602" cy="132603"/>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01" name="Google Shape;201;p12"/>
            <p:cNvSpPr/>
            <p:nvPr/>
          </p:nvSpPr>
          <p:spPr>
            <a:xfrm>
              <a:off x="10902405" y="6087255"/>
              <a:ext cx="124602" cy="132603"/>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02" name="Google Shape;202;p12"/>
            <p:cNvSpPr/>
            <p:nvPr/>
          </p:nvSpPr>
          <p:spPr>
            <a:xfrm>
              <a:off x="11215680" y="6096528"/>
              <a:ext cx="124602" cy="132603"/>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203" name="Google Shape;203;p12"/>
          <p:cNvSpPr/>
          <p:nvPr/>
        </p:nvSpPr>
        <p:spPr>
          <a:xfrm>
            <a:off x="7585223" y="3225854"/>
            <a:ext cx="2484024" cy="2141397"/>
          </a:xfrm>
          <a:prstGeom prst="hexagon">
            <a:avLst>
              <a:gd name="adj" fmla="val 25000"/>
              <a:gd name="vf" fmla="val 115470"/>
            </a:avLst>
          </a:prstGeom>
          <a:gradFill>
            <a:gsLst>
              <a:gs pos="0">
                <a:srgbClr val="50B6FF"/>
              </a:gs>
              <a:gs pos="49000">
                <a:srgbClr val="50B6FF"/>
              </a:gs>
              <a:gs pos="100000">
                <a:srgbClr val="6895D2"/>
              </a:gs>
            </a:gsLst>
            <a:lin ang="18900000" scaled="0"/>
          </a:gradFill>
          <a:ln>
            <a:noFill/>
          </a:ln>
          <a:effectLst>
            <a:outerShdw blurRad="50800" dist="38100" dir="18900000" algn="b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204" name="Google Shape;204;p12"/>
          <p:cNvGrpSpPr/>
          <p:nvPr/>
        </p:nvGrpSpPr>
        <p:grpSpPr>
          <a:xfrm>
            <a:off x="376850" y="231790"/>
            <a:ext cx="2675897" cy="540035"/>
            <a:chOff x="348823" y="256914"/>
            <a:chExt cx="3567862" cy="720047"/>
          </a:xfrm>
        </p:grpSpPr>
        <p:grpSp>
          <p:nvGrpSpPr>
            <p:cNvPr id="205" name="Google Shape;205;p12"/>
            <p:cNvGrpSpPr/>
            <p:nvPr/>
          </p:nvGrpSpPr>
          <p:grpSpPr>
            <a:xfrm>
              <a:off x="348823" y="283682"/>
              <a:ext cx="1557009" cy="672209"/>
              <a:chOff x="8214684" y="97544"/>
              <a:chExt cx="1557009" cy="672209"/>
            </a:xfrm>
          </p:grpSpPr>
          <p:pic>
            <p:nvPicPr>
              <p:cNvPr id="206" name="Google Shape;206;p12" descr="Berkas:Garuda Pancasila, Coat of Arms of Indonesia.svg - Wikipedia bahasa  Indonesia, ensiklopedia bebas"/>
              <p:cNvPicPr preferRelativeResize="0"/>
              <p:nvPr/>
            </p:nvPicPr>
            <p:blipFill rotWithShape="1">
              <a:blip r:embed="rId4">
                <a:alphaModFix/>
              </a:blip>
              <a:srcRect/>
              <a:stretch/>
            </p:blipFill>
            <p:spPr>
              <a:xfrm>
                <a:off x="8214684" y="150109"/>
                <a:ext cx="522916" cy="567078"/>
              </a:xfrm>
              <a:prstGeom prst="rect">
                <a:avLst/>
              </a:prstGeom>
              <a:noFill/>
              <a:ln>
                <a:noFill/>
              </a:ln>
            </p:spPr>
          </p:pic>
          <p:pic>
            <p:nvPicPr>
              <p:cNvPr id="207" name="Google Shape;207;p12"/>
              <p:cNvPicPr preferRelativeResize="0"/>
              <p:nvPr/>
            </p:nvPicPr>
            <p:blipFill rotWithShape="1">
              <a:blip r:embed="rId5">
                <a:alphaModFix/>
              </a:blip>
              <a:srcRect t="17423" b="18572"/>
              <a:stretch/>
            </p:blipFill>
            <p:spPr>
              <a:xfrm>
                <a:off x="8849187" y="97544"/>
                <a:ext cx="922506" cy="672209"/>
              </a:xfrm>
              <a:prstGeom prst="rect">
                <a:avLst/>
              </a:prstGeom>
              <a:noFill/>
              <a:ln>
                <a:noFill/>
              </a:ln>
            </p:spPr>
          </p:pic>
        </p:grpSp>
        <p:pic>
          <p:nvPicPr>
            <p:cNvPr id="208" name="Google Shape;208;p12"/>
            <p:cNvPicPr preferRelativeResize="0"/>
            <p:nvPr/>
          </p:nvPicPr>
          <p:blipFill rotWithShape="1">
            <a:blip r:embed="rId6">
              <a:alphaModFix/>
            </a:blip>
            <a:srcRect/>
            <a:stretch/>
          </p:blipFill>
          <p:spPr>
            <a:xfrm>
              <a:off x="1756977" y="256914"/>
              <a:ext cx="2159708" cy="720047"/>
            </a:xfrm>
            <a:prstGeom prst="rect">
              <a:avLst/>
            </a:prstGeom>
            <a:noFill/>
            <a:ln>
              <a:noFill/>
            </a:ln>
          </p:spPr>
        </p:pic>
      </p:grpSp>
      <p:sp>
        <p:nvSpPr>
          <p:cNvPr id="209" name="Google Shape;209;p12"/>
          <p:cNvSpPr/>
          <p:nvPr/>
        </p:nvSpPr>
        <p:spPr>
          <a:xfrm>
            <a:off x="9019545" y="5603078"/>
            <a:ext cx="4147593" cy="3575512"/>
          </a:xfrm>
          <a:prstGeom prst="hexagon">
            <a:avLst>
              <a:gd name="adj" fmla="val 25000"/>
              <a:gd name="vf" fmla="val 115470"/>
            </a:avLst>
          </a:prstGeom>
          <a:gradFill>
            <a:gsLst>
              <a:gs pos="0">
                <a:srgbClr val="6895D2"/>
              </a:gs>
              <a:gs pos="100000">
                <a:srgbClr val="D04848"/>
              </a:gs>
            </a:gsLst>
            <a:lin ang="189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10" name="Google Shape;210;p12"/>
          <p:cNvSpPr/>
          <p:nvPr/>
        </p:nvSpPr>
        <p:spPr>
          <a:xfrm rot="10800000">
            <a:off x="7910779" y="3506504"/>
            <a:ext cx="1832912" cy="1580097"/>
          </a:xfrm>
          <a:prstGeom prst="hexagon">
            <a:avLst>
              <a:gd name="adj" fmla="val 25000"/>
              <a:gd name="vf" fmla="val 115470"/>
            </a:avLst>
          </a:prstGeom>
          <a:gradFill>
            <a:gsLst>
              <a:gs pos="0">
                <a:srgbClr val="6895D2"/>
              </a:gs>
              <a:gs pos="100000">
                <a:srgbClr val="D04848"/>
              </a:gs>
            </a:gsLst>
            <a:lin ang="18900000" scaled="0"/>
          </a:gradFill>
          <a:ln>
            <a:noFill/>
          </a:ln>
          <a:effectLst>
            <a:outerShdw blurRad="50800" dist="38100" dir="18900000" algn="b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11" name="Google Shape;211;p12"/>
          <p:cNvSpPr/>
          <p:nvPr/>
        </p:nvSpPr>
        <p:spPr>
          <a:xfrm>
            <a:off x="5035944" y="-2485553"/>
            <a:ext cx="3789806" cy="3267070"/>
          </a:xfrm>
          <a:prstGeom prst="hexagon">
            <a:avLst>
              <a:gd name="adj" fmla="val 25000"/>
              <a:gd name="vf" fmla="val 115470"/>
            </a:avLst>
          </a:prstGeom>
          <a:gradFill>
            <a:gsLst>
              <a:gs pos="0">
                <a:srgbClr val="50B6FF"/>
              </a:gs>
              <a:gs pos="24000">
                <a:srgbClr val="50B6FF"/>
              </a:gs>
              <a:gs pos="100000">
                <a:srgbClr val="6895D2"/>
              </a:gs>
            </a:gsLst>
            <a:lin ang="189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12" name="Google Shape;212;p12" descr="A black background with grey letters&#10;&#10;Description automatically generated"/>
          <p:cNvPicPr preferRelativeResize="0"/>
          <p:nvPr/>
        </p:nvPicPr>
        <p:blipFill rotWithShape="1">
          <a:blip r:embed="rId7">
            <a:alphaModFix/>
          </a:blip>
          <a:srcRect/>
          <a:stretch/>
        </p:blipFill>
        <p:spPr>
          <a:xfrm>
            <a:off x="2915759" y="333495"/>
            <a:ext cx="1434454" cy="336622"/>
          </a:xfrm>
          <a:prstGeom prst="rect">
            <a:avLst/>
          </a:prstGeom>
          <a:noFill/>
          <a:ln>
            <a:noFill/>
          </a:ln>
        </p:spPr>
      </p:pic>
      <p:sp>
        <p:nvSpPr>
          <p:cNvPr id="213" name="Google Shape;213;p12"/>
          <p:cNvSpPr/>
          <p:nvPr/>
        </p:nvSpPr>
        <p:spPr>
          <a:xfrm>
            <a:off x="3288200" y="6465578"/>
            <a:ext cx="5351057" cy="445676"/>
          </a:xfrm>
          <a:prstGeom prst="rect">
            <a:avLst/>
          </a:prstGeom>
          <a:noFill/>
          <a:ln>
            <a:noFill/>
          </a:ln>
        </p:spPr>
        <p:txBody>
          <a:bodyPr spcFirstLastPara="1" wrap="square" lIns="91425" tIns="45700" rIns="91425" bIns="45700" anchor="ctr" anchorCtr="0">
            <a:noAutofit/>
          </a:bodyPr>
          <a:lstStyle/>
          <a:p>
            <a:pPr marL="173038" marR="0" lvl="0" indent="0" algn="ctr" rtl="0">
              <a:lnSpc>
                <a:spcPct val="100000"/>
              </a:lnSpc>
              <a:spcBef>
                <a:spcPts val="0"/>
              </a:spcBef>
              <a:spcAft>
                <a:spcPts val="0"/>
              </a:spcAft>
              <a:buClr>
                <a:srgbClr val="3F3F3F"/>
              </a:buClr>
              <a:buSzPts val="1100"/>
              <a:buFont typeface="Arial"/>
              <a:buNone/>
            </a:pPr>
            <a:r>
              <a:rPr lang="en-US" sz="1100" b="0" i="0" u="none" strike="noStrike" cap="none">
                <a:solidFill>
                  <a:srgbClr val="3F3F3F"/>
                </a:solidFill>
                <a:latin typeface="Arial"/>
                <a:ea typeface="Arial"/>
                <a:cs typeface="Arial"/>
                <a:sym typeface="Arial"/>
              </a:rPr>
              <a:t>Direktorat Alokasi Anggaran Pembangunan Pusat dan Daerah</a:t>
            </a:r>
            <a:endParaRPr sz="11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214"/>
        <p:cNvGrpSpPr/>
        <p:nvPr/>
      </p:nvGrpSpPr>
      <p:grpSpPr>
        <a:xfrm>
          <a:off x="0" y="0"/>
          <a:ext cx="0" cy="0"/>
          <a:chOff x="0" y="0"/>
          <a:chExt cx="0" cy="0"/>
        </a:xfrm>
      </p:grpSpPr>
      <p:sp>
        <p:nvSpPr>
          <p:cNvPr id="215" name="Google Shape;215;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Play"/>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6" name="Google Shape;216;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7" name="Google Shape;21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8" name="Google Shape;21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9" name="Google Shape;21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grpSp>
        <p:nvGrpSpPr>
          <p:cNvPr id="220" name="Google Shape;220;p13"/>
          <p:cNvGrpSpPr/>
          <p:nvPr/>
        </p:nvGrpSpPr>
        <p:grpSpPr>
          <a:xfrm>
            <a:off x="376850" y="231790"/>
            <a:ext cx="2675897" cy="540035"/>
            <a:chOff x="348823" y="256914"/>
            <a:chExt cx="3567862" cy="720047"/>
          </a:xfrm>
        </p:grpSpPr>
        <p:grpSp>
          <p:nvGrpSpPr>
            <p:cNvPr id="221" name="Google Shape;221;p13"/>
            <p:cNvGrpSpPr/>
            <p:nvPr/>
          </p:nvGrpSpPr>
          <p:grpSpPr>
            <a:xfrm>
              <a:off x="348823" y="283682"/>
              <a:ext cx="1557009" cy="672209"/>
              <a:chOff x="8214684" y="97544"/>
              <a:chExt cx="1557009" cy="672209"/>
            </a:xfrm>
          </p:grpSpPr>
          <p:pic>
            <p:nvPicPr>
              <p:cNvPr id="222" name="Google Shape;222;p13" descr="Berkas:Garuda Pancasila, Coat of Arms of Indonesia.svg - Wikipedia bahasa  Indonesia, ensiklopedia bebas"/>
              <p:cNvPicPr preferRelativeResize="0"/>
              <p:nvPr/>
            </p:nvPicPr>
            <p:blipFill rotWithShape="1">
              <a:blip r:embed="rId2">
                <a:alphaModFix/>
              </a:blip>
              <a:srcRect/>
              <a:stretch/>
            </p:blipFill>
            <p:spPr>
              <a:xfrm>
                <a:off x="8214684" y="150109"/>
                <a:ext cx="522916" cy="567078"/>
              </a:xfrm>
              <a:prstGeom prst="rect">
                <a:avLst/>
              </a:prstGeom>
              <a:noFill/>
              <a:ln>
                <a:noFill/>
              </a:ln>
            </p:spPr>
          </p:pic>
          <p:pic>
            <p:nvPicPr>
              <p:cNvPr id="223" name="Google Shape;223;p13"/>
              <p:cNvPicPr preferRelativeResize="0"/>
              <p:nvPr/>
            </p:nvPicPr>
            <p:blipFill rotWithShape="1">
              <a:blip r:embed="rId3">
                <a:alphaModFix/>
              </a:blip>
              <a:srcRect t="17423" b="18572"/>
              <a:stretch/>
            </p:blipFill>
            <p:spPr>
              <a:xfrm>
                <a:off x="8849187" y="97544"/>
                <a:ext cx="922506" cy="672209"/>
              </a:xfrm>
              <a:prstGeom prst="rect">
                <a:avLst/>
              </a:prstGeom>
              <a:noFill/>
              <a:ln>
                <a:noFill/>
              </a:ln>
            </p:spPr>
          </p:pic>
        </p:grpSp>
        <p:pic>
          <p:nvPicPr>
            <p:cNvPr id="224" name="Google Shape;224;p13"/>
            <p:cNvPicPr preferRelativeResize="0"/>
            <p:nvPr/>
          </p:nvPicPr>
          <p:blipFill rotWithShape="1">
            <a:blip r:embed="rId4">
              <a:alphaModFix/>
            </a:blip>
            <a:srcRect/>
            <a:stretch/>
          </p:blipFill>
          <p:spPr>
            <a:xfrm>
              <a:off x="1756977" y="256914"/>
              <a:ext cx="2159708" cy="720047"/>
            </a:xfrm>
            <a:prstGeom prst="rect">
              <a:avLst/>
            </a:prstGeom>
            <a:noFill/>
            <a:ln>
              <a:noFill/>
            </a:ln>
          </p:spPr>
        </p:pic>
      </p:grpSp>
      <p:sp>
        <p:nvSpPr>
          <p:cNvPr id="225" name="Google Shape;225;p13"/>
          <p:cNvSpPr/>
          <p:nvPr/>
        </p:nvSpPr>
        <p:spPr>
          <a:xfrm rot="10800000">
            <a:off x="838200" y="1607055"/>
            <a:ext cx="1962150" cy="48645"/>
          </a:xfrm>
          <a:prstGeom prst="rect">
            <a:avLst/>
          </a:prstGeom>
          <a:gradFill>
            <a:gsLst>
              <a:gs pos="0">
                <a:srgbClr val="CE5967"/>
              </a:gs>
              <a:gs pos="100000">
                <a:srgbClr val="629DDE"/>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226" name="Google Shape;226;p13"/>
          <p:cNvGrpSpPr/>
          <p:nvPr/>
        </p:nvGrpSpPr>
        <p:grpSpPr>
          <a:xfrm>
            <a:off x="9138818" y="-1939030"/>
            <a:ext cx="4871860" cy="4871860"/>
            <a:chOff x="2866549" y="177436"/>
            <a:chExt cx="6458902" cy="6458902"/>
          </a:xfrm>
        </p:grpSpPr>
        <p:pic>
          <p:nvPicPr>
            <p:cNvPr id="227" name="Google Shape;227;p13" descr="A yellow and black mandala&#10;&#10;Description automatically generated"/>
            <p:cNvPicPr preferRelativeResize="0"/>
            <p:nvPr/>
          </p:nvPicPr>
          <p:blipFill rotWithShape="1">
            <a:blip r:embed="rId5">
              <a:alphaModFix/>
            </a:blip>
            <a:srcRect/>
            <a:stretch/>
          </p:blipFill>
          <p:spPr>
            <a:xfrm>
              <a:off x="2866549" y="177436"/>
              <a:ext cx="6458902" cy="6458902"/>
            </a:xfrm>
            <a:prstGeom prst="rect">
              <a:avLst/>
            </a:prstGeom>
            <a:noFill/>
            <a:ln>
              <a:noFill/>
            </a:ln>
          </p:spPr>
        </p:pic>
        <p:pic>
          <p:nvPicPr>
            <p:cNvPr id="228" name="Google Shape;228;p13" descr="A circular design with a black background&#10;&#10;Description automatically generated"/>
            <p:cNvPicPr preferRelativeResize="0"/>
            <p:nvPr/>
          </p:nvPicPr>
          <p:blipFill rotWithShape="1">
            <a:blip r:embed="rId6">
              <a:alphaModFix/>
            </a:blip>
            <a:srcRect/>
            <a:stretch/>
          </p:blipFill>
          <p:spPr>
            <a:xfrm>
              <a:off x="4948456" y="2263316"/>
              <a:ext cx="2286325" cy="2286330"/>
            </a:xfrm>
            <a:prstGeom prst="rect">
              <a:avLst/>
            </a:prstGeom>
            <a:noFill/>
            <a:ln>
              <a:noFill/>
            </a:ln>
          </p:spPr>
        </p:pic>
      </p:grpSp>
      <p:pic>
        <p:nvPicPr>
          <p:cNvPr id="229" name="Google Shape;229;p13" descr="A yellow and black mandala&#10;&#10;Description automatically generated"/>
          <p:cNvPicPr preferRelativeResize="0"/>
          <p:nvPr/>
        </p:nvPicPr>
        <p:blipFill rotWithShape="1">
          <a:blip r:embed="rId7">
            <a:alphaModFix/>
          </a:blip>
          <a:srcRect/>
          <a:stretch/>
        </p:blipFill>
        <p:spPr>
          <a:xfrm>
            <a:off x="-1065687" y="5104313"/>
            <a:ext cx="2777124" cy="2777124"/>
          </a:xfrm>
          <a:prstGeom prst="rect">
            <a:avLst/>
          </a:prstGeom>
          <a:noFill/>
          <a:ln>
            <a:noFill/>
          </a:ln>
        </p:spPr>
      </p:pic>
      <p:grpSp>
        <p:nvGrpSpPr>
          <p:cNvPr id="230" name="Google Shape;230;p13"/>
          <p:cNvGrpSpPr/>
          <p:nvPr/>
        </p:nvGrpSpPr>
        <p:grpSpPr>
          <a:xfrm>
            <a:off x="11192767" y="6614672"/>
            <a:ext cx="751146" cy="141890"/>
            <a:chOff x="10589135" y="6087241"/>
            <a:chExt cx="751146" cy="141890"/>
          </a:xfrm>
        </p:grpSpPr>
        <p:sp>
          <p:nvSpPr>
            <p:cNvPr id="231" name="Google Shape;231;p13"/>
            <p:cNvSpPr/>
            <p:nvPr/>
          </p:nvSpPr>
          <p:spPr>
            <a:xfrm>
              <a:off x="10589135" y="6087241"/>
              <a:ext cx="124602" cy="132604"/>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32" name="Google Shape;232;p13"/>
            <p:cNvSpPr/>
            <p:nvPr/>
          </p:nvSpPr>
          <p:spPr>
            <a:xfrm>
              <a:off x="10902407" y="6087241"/>
              <a:ext cx="124602" cy="132604"/>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33" name="Google Shape;233;p13"/>
            <p:cNvSpPr/>
            <p:nvPr/>
          </p:nvSpPr>
          <p:spPr>
            <a:xfrm>
              <a:off x="11215679" y="6096527"/>
              <a:ext cx="124602" cy="132604"/>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234" name="Google Shape;234;p13"/>
          <p:cNvSpPr/>
          <p:nvPr/>
        </p:nvSpPr>
        <p:spPr>
          <a:xfrm rot="10800000" flipH="1">
            <a:off x="7895772" y="6270784"/>
            <a:ext cx="4340372" cy="90316"/>
          </a:xfrm>
          <a:prstGeom prst="rect">
            <a:avLst/>
          </a:prstGeom>
          <a:gradFill>
            <a:gsLst>
              <a:gs pos="0">
                <a:srgbClr val="CE5967"/>
              </a:gs>
              <a:gs pos="100000">
                <a:srgbClr val="629DDE"/>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35" name="Google Shape;235;p13" descr="A logo of a person's face&#10;&#10;Description automatically generated"/>
          <p:cNvPicPr preferRelativeResize="0"/>
          <p:nvPr/>
        </p:nvPicPr>
        <p:blipFill rotWithShape="1">
          <a:blip r:embed="rId8">
            <a:alphaModFix/>
          </a:blip>
          <a:srcRect/>
          <a:stretch/>
        </p:blipFill>
        <p:spPr>
          <a:xfrm>
            <a:off x="118349" y="6243409"/>
            <a:ext cx="517002" cy="473051"/>
          </a:xfrm>
          <a:prstGeom prst="rect">
            <a:avLst/>
          </a:prstGeom>
          <a:noFill/>
          <a:ln>
            <a:noFill/>
          </a:ln>
        </p:spPr>
      </p:pic>
      <p:sp>
        <p:nvSpPr>
          <p:cNvPr id="236" name="Google Shape;236;p13"/>
          <p:cNvSpPr/>
          <p:nvPr/>
        </p:nvSpPr>
        <p:spPr>
          <a:xfrm>
            <a:off x="7358086" y="6270784"/>
            <a:ext cx="5351057" cy="445676"/>
          </a:xfrm>
          <a:prstGeom prst="rect">
            <a:avLst/>
          </a:prstGeom>
          <a:noFill/>
          <a:ln>
            <a:noFill/>
          </a:ln>
        </p:spPr>
        <p:txBody>
          <a:bodyPr spcFirstLastPara="1" wrap="square" lIns="91425" tIns="45700" rIns="91425" bIns="45700" anchor="ctr" anchorCtr="0">
            <a:noAutofit/>
          </a:bodyPr>
          <a:lstStyle/>
          <a:p>
            <a:pPr marL="173038" marR="0" lvl="0" indent="0" algn="ctr" rtl="0">
              <a:lnSpc>
                <a:spcPct val="100000"/>
              </a:lnSpc>
              <a:spcBef>
                <a:spcPts val="0"/>
              </a:spcBef>
              <a:spcAft>
                <a:spcPts val="0"/>
              </a:spcAft>
              <a:buClr>
                <a:srgbClr val="3F3F3F"/>
              </a:buClr>
              <a:buSzPts val="1100"/>
              <a:buFont typeface="Arial"/>
              <a:buNone/>
            </a:pPr>
            <a:r>
              <a:rPr lang="en-US" sz="1100" b="0" i="0" u="none" strike="noStrike" cap="none">
                <a:solidFill>
                  <a:srgbClr val="3F3F3F"/>
                </a:solidFill>
                <a:latin typeface="Arial"/>
                <a:ea typeface="Arial"/>
                <a:cs typeface="Arial"/>
                <a:sym typeface="Arial"/>
              </a:rPr>
              <a:t>Direktorat Alokasi Anggaran Pembangunan Pusat dan Daerah</a:t>
            </a:r>
            <a:endParaRPr sz="11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237"/>
        <p:cNvGrpSpPr/>
        <p:nvPr/>
      </p:nvGrpSpPr>
      <p:grpSpPr>
        <a:xfrm>
          <a:off x="0" y="0"/>
          <a:ext cx="0" cy="0"/>
          <a:chOff x="0" y="0"/>
          <a:chExt cx="0" cy="0"/>
        </a:xfrm>
      </p:grpSpPr>
      <p:sp>
        <p:nvSpPr>
          <p:cNvPr id="238" name="Google Shape;238;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Play"/>
              <a:buNone/>
              <a:defRPr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9" name="Google Shape;239;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0" name="Google Shape;240;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1" name="Google Shape;241;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2" name="Google Shape;242;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grpSp>
        <p:nvGrpSpPr>
          <p:cNvPr id="243" name="Google Shape;243;p14"/>
          <p:cNvGrpSpPr/>
          <p:nvPr/>
        </p:nvGrpSpPr>
        <p:grpSpPr>
          <a:xfrm>
            <a:off x="376850" y="231790"/>
            <a:ext cx="2675897" cy="540035"/>
            <a:chOff x="348823" y="256914"/>
            <a:chExt cx="3567862" cy="720047"/>
          </a:xfrm>
        </p:grpSpPr>
        <p:grpSp>
          <p:nvGrpSpPr>
            <p:cNvPr id="244" name="Google Shape;244;p14"/>
            <p:cNvGrpSpPr/>
            <p:nvPr/>
          </p:nvGrpSpPr>
          <p:grpSpPr>
            <a:xfrm>
              <a:off x="348823" y="283682"/>
              <a:ext cx="1557009" cy="672209"/>
              <a:chOff x="8214684" y="97544"/>
              <a:chExt cx="1557009" cy="672209"/>
            </a:xfrm>
          </p:grpSpPr>
          <p:pic>
            <p:nvPicPr>
              <p:cNvPr id="245" name="Google Shape;245;p14" descr="Berkas:Garuda Pancasila, Coat of Arms of Indonesia.svg - Wikipedia bahasa  Indonesia, ensiklopedia bebas"/>
              <p:cNvPicPr preferRelativeResize="0"/>
              <p:nvPr/>
            </p:nvPicPr>
            <p:blipFill rotWithShape="1">
              <a:blip r:embed="rId2">
                <a:alphaModFix/>
              </a:blip>
              <a:srcRect/>
              <a:stretch/>
            </p:blipFill>
            <p:spPr>
              <a:xfrm>
                <a:off x="8214684" y="150109"/>
                <a:ext cx="522916" cy="567078"/>
              </a:xfrm>
              <a:prstGeom prst="rect">
                <a:avLst/>
              </a:prstGeom>
              <a:noFill/>
              <a:ln>
                <a:noFill/>
              </a:ln>
            </p:spPr>
          </p:pic>
          <p:pic>
            <p:nvPicPr>
              <p:cNvPr id="246" name="Google Shape;246;p14"/>
              <p:cNvPicPr preferRelativeResize="0"/>
              <p:nvPr/>
            </p:nvPicPr>
            <p:blipFill rotWithShape="1">
              <a:blip r:embed="rId3">
                <a:alphaModFix/>
              </a:blip>
              <a:srcRect t="17423" b="18572"/>
              <a:stretch/>
            </p:blipFill>
            <p:spPr>
              <a:xfrm>
                <a:off x="8849187" y="97544"/>
                <a:ext cx="922506" cy="672209"/>
              </a:xfrm>
              <a:prstGeom prst="rect">
                <a:avLst/>
              </a:prstGeom>
              <a:noFill/>
              <a:ln>
                <a:noFill/>
              </a:ln>
            </p:spPr>
          </p:pic>
        </p:grpSp>
        <p:pic>
          <p:nvPicPr>
            <p:cNvPr id="247" name="Google Shape;247;p14"/>
            <p:cNvPicPr preferRelativeResize="0"/>
            <p:nvPr/>
          </p:nvPicPr>
          <p:blipFill rotWithShape="1">
            <a:blip r:embed="rId4">
              <a:alphaModFix/>
            </a:blip>
            <a:srcRect/>
            <a:stretch/>
          </p:blipFill>
          <p:spPr>
            <a:xfrm>
              <a:off x="1756977" y="256914"/>
              <a:ext cx="2159708" cy="720047"/>
            </a:xfrm>
            <a:prstGeom prst="rect">
              <a:avLst/>
            </a:prstGeom>
            <a:noFill/>
            <a:ln>
              <a:noFill/>
            </a:ln>
          </p:spPr>
        </p:pic>
      </p:grpSp>
      <p:grpSp>
        <p:nvGrpSpPr>
          <p:cNvPr id="248" name="Google Shape;248;p14"/>
          <p:cNvGrpSpPr/>
          <p:nvPr/>
        </p:nvGrpSpPr>
        <p:grpSpPr>
          <a:xfrm>
            <a:off x="9138818" y="-1939030"/>
            <a:ext cx="4871860" cy="4871860"/>
            <a:chOff x="2866549" y="177436"/>
            <a:chExt cx="6458902" cy="6458902"/>
          </a:xfrm>
        </p:grpSpPr>
        <p:pic>
          <p:nvPicPr>
            <p:cNvPr id="249" name="Google Shape;249;p14" descr="A yellow and black mandala&#10;&#10;Description automatically generated"/>
            <p:cNvPicPr preferRelativeResize="0"/>
            <p:nvPr/>
          </p:nvPicPr>
          <p:blipFill rotWithShape="1">
            <a:blip r:embed="rId5">
              <a:alphaModFix/>
            </a:blip>
            <a:srcRect/>
            <a:stretch/>
          </p:blipFill>
          <p:spPr>
            <a:xfrm>
              <a:off x="2866549" y="177436"/>
              <a:ext cx="6458902" cy="6458902"/>
            </a:xfrm>
            <a:prstGeom prst="rect">
              <a:avLst/>
            </a:prstGeom>
            <a:noFill/>
            <a:ln>
              <a:noFill/>
            </a:ln>
          </p:spPr>
        </p:pic>
        <p:pic>
          <p:nvPicPr>
            <p:cNvPr id="250" name="Google Shape;250;p14" descr="A circular design with a black background&#10;&#10;Description automatically generated"/>
            <p:cNvPicPr preferRelativeResize="0"/>
            <p:nvPr/>
          </p:nvPicPr>
          <p:blipFill rotWithShape="1">
            <a:blip r:embed="rId6">
              <a:alphaModFix/>
            </a:blip>
            <a:srcRect/>
            <a:stretch/>
          </p:blipFill>
          <p:spPr>
            <a:xfrm>
              <a:off x="4948456" y="2263316"/>
              <a:ext cx="2286325" cy="2286330"/>
            </a:xfrm>
            <a:prstGeom prst="rect">
              <a:avLst/>
            </a:prstGeom>
            <a:noFill/>
            <a:ln>
              <a:noFill/>
            </a:ln>
          </p:spPr>
        </p:pic>
      </p:grpSp>
      <p:pic>
        <p:nvPicPr>
          <p:cNvPr id="251" name="Google Shape;251;p14" descr="A yellow and black mandala&#10;&#10;Description automatically generated"/>
          <p:cNvPicPr preferRelativeResize="0"/>
          <p:nvPr/>
        </p:nvPicPr>
        <p:blipFill rotWithShape="1">
          <a:blip r:embed="rId7">
            <a:alphaModFix/>
          </a:blip>
          <a:srcRect/>
          <a:stretch/>
        </p:blipFill>
        <p:spPr>
          <a:xfrm>
            <a:off x="-1065687" y="5104313"/>
            <a:ext cx="2777124" cy="2777124"/>
          </a:xfrm>
          <a:prstGeom prst="rect">
            <a:avLst/>
          </a:prstGeom>
          <a:noFill/>
          <a:ln>
            <a:noFill/>
          </a:ln>
        </p:spPr>
      </p:pic>
      <p:grpSp>
        <p:nvGrpSpPr>
          <p:cNvPr id="252" name="Google Shape;252;p14"/>
          <p:cNvGrpSpPr/>
          <p:nvPr/>
        </p:nvGrpSpPr>
        <p:grpSpPr>
          <a:xfrm>
            <a:off x="11192767" y="6614672"/>
            <a:ext cx="751146" cy="141890"/>
            <a:chOff x="10589135" y="6087241"/>
            <a:chExt cx="751146" cy="141890"/>
          </a:xfrm>
        </p:grpSpPr>
        <p:sp>
          <p:nvSpPr>
            <p:cNvPr id="253" name="Google Shape;253;p14"/>
            <p:cNvSpPr/>
            <p:nvPr/>
          </p:nvSpPr>
          <p:spPr>
            <a:xfrm>
              <a:off x="10589135" y="6087241"/>
              <a:ext cx="124602" cy="132604"/>
            </a:xfrm>
            <a:prstGeom prst="ellipse">
              <a:avLst/>
            </a:prstGeom>
            <a:solidFill>
              <a:srgbClr val="CE596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4" name="Google Shape;254;p14"/>
            <p:cNvSpPr/>
            <p:nvPr/>
          </p:nvSpPr>
          <p:spPr>
            <a:xfrm>
              <a:off x="10902407" y="6087241"/>
              <a:ext cx="124602" cy="132604"/>
            </a:xfrm>
            <a:prstGeom prst="ellipse">
              <a:avLst/>
            </a:prstGeom>
            <a:solidFill>
              <a:srgbClr val="7E94C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5" name="Google Shape;255;p14"/>
            <p:cNvSpPr/>
            <p:nvPr/>
          </p:nvSpPr>
          <p:spPr>
            <a:xfrm>
              <a:off x="11215679" y="6096527"/>
              <a:ext cx="124602" cy="132604"/>
            </a:xfrm>
            <a:prstGeom prst="ellipse">
              <a:avLst/>
            </a:prstGeom>
            <a:solidFill>
              <a:srgbClr val="629DD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256" name="Google Shape;256;p14"/>
          <p:cNvSpPr/>
          <p:nvPr/>
        </p:nvSpPr>
        <p:spPr>
          <a:xfrm rot="10800000" flipH="1">
            <a:off x="7895772" y="6270784"/>
            <a:ext cx="4340372" cy="90316"/>
          </a:xfrm>
          <a:prstGeom prst="rect">
            <a:avLst/>
          </a:prstGeom>
          <a:gradFill>
            <a:gsLst>
              <a:gs pos="0">
                <a:srgbClr val="CE5967"/>
              </a:gs>
              <a:gs pos="100000">
                <a:srgbClr val="629DDE"/>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57" name="Google Shape;257;p14" descr="A logo of a person's face&#10;&#10;Description automatically generated"/>
          <p:cNvPicPr preferRelativeResize="0"/>
          <p:nvPr/>
        </p:nvPicPr>
        <p:blipFill rotWithShape="1">
          <a:blip r:embed="rId8">
            <a:alphaModFix/>
          </a:blip>
          <a:srcRect/>
          <a:stretch/>
        </p:blipFill>
        <p:spPr>
          <a:xfrm>
            <a:off x="118349" y="6243409"/>
            <a:ext cx="517002" cy="473051"/>
          </a:xfrm>
          <a:prstGeom prst="rect">
            <a:avLst/>
          </a:prstGeom>
          <a:noFill/>
          <a:ln>
            <a:noFill/>
          </a:ln>
        </p:spPr>
      </p:pic>
      <p:sp>
        <p:nvSpPr>
          <p:cNvPr id="258" name="Google Shape;258;p14"/>
          <p:cNvSpPr/>
          <p:nvPr/>
        </p:nvSpPr>
        <p:spPr>
          <a:xfrm>
            <a:off x="7358086" y="6270784"/>
            <a:ext cx="5351057" cy="445676"/>
          </a:xfrm>
          <a:prstGeom prst="rect">
            <a:avLst/>
          </a:prstGeom>
          <a:noFill/>
          <a:ln>
            <a:noFill/>
          </a:ln>
        </p:spPr>
        <p:txBody>
          <a:bodyPr spcFirstLastPara="1" wrap="square" lIns="91425" tIns="45700" rIns="91425" bIns="45700" anchor="ctr" anchorCtr="0">
            <a:noAutofit/>
          </a:bodyPr>
          <a:lstStyle/>
          <a:p>
            <a:pPr marL="173038" marR="0" lvl="0" indent="0" algn="ctr" rtl="0">
              <a:lnSpc>
                <a:spcPct val="100000"/>
              </a:lnSpc>
              <a:spcBef>
                <a:spcPts val="0"/>
              </a:spcBef>
              <a:spcAft>
                <a:spcPts val="0"/>
              </a:spcAft>
              <a:buClr>
                <a:srgbClr val="3F3F3F"/>
              </a:buClr>
              <a:buSzPts val="1100"/>
              <a:buFont typeface="Arial"/>
              <a:buNone/>
            </a:pPr>
            <a:r>
              <a:rPr lang="en-US" sz="1100" b="0" i="0" u="none" strike="noStrike" cap="none">
                <a:solidFill>
                  <a:srgbClr val="3F3F3F"/>
                </a:solidFill>
                <a:latin typeface="Arial"/>
                <a:ea typeface="Arial"/>
                <a:cs typeface="Arial"/>
                <a:sym typeface="Arial"/>
              </a:rPr>
              <a:t>Direktorat Alokasi Anggaran Pembangunan Pusat dan Daerah</a:t>
            </a:r>
            <a:endParaRPr sz="11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59"/>
        <p:cNvGrpSpPr/>
        <p:nvPr/>
      </p:nvGrpSpPr>
      <p:grpSpPr>
        <a:xfrm>
          <a:off x="0" y="0"/>
          <a:ext cx="0" cy="0"/>
          <a:chOff x="0" y="0"/>
          <a:chExt cx="0" cy="0"/>
        </a:xfrm>
      </p:grpSpPr>
      <p:sp>
        <p:nvSpPr>
          <p:cNvPr id="260" name="Google Shape;260;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1" name="Google Shape;261;p15"/>
          <p:cNvSpPr>
            <a:spLocks noGrp="1"/>
          </p:cNvSpPr>
          <p:nvPr>
            <p:ph type="pic" idx="2"/>
          </p:nvPr>
        </p:nvSpPr>
        <p:spPr>
          <a:xfrm>
            <a:off x="5183188" y="987425"/>
            <a:ext cx="6172200" cy="4873625"/>
          </a:xfrm>
          <a:prstGeom prst="rect">
            <a:avLst/>
          </a:prstGeom>
          <a:noFill/>
          <a:ln>
            <a:noFill/>
          </a:ln>
        </p:spPr>
      </p:sp>
      <p:sp>
        <p:nvSpPr>
          <p:cNvPr id="262" name="Google Shape;262;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63" name="Google Shape;263;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4" name="Google Shape;264;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5" name="Google Shape;265;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66"/>
        <p:cNvGrpSpPr/>
        <p:nvPr/>
      </p:nvGrpSpPr>
      <p:grpSpPr>
        <a:xfrm>
          <a:off x="0" y="0"/>
          <a:ext cx="0" cy="0"/>
          <a:chOff x="0" y="0"/>
          <a:chExt cx="0" cy="0"/>
        </a:xfrm>
      </p:grpSpPr>
      <p:sp>
        <p:nvSpPr>
          <p:cNvPr id="267" name="Google Shape;267;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8" name="Google Shape;268;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9" name="Google Shape;269;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0" name="Google Shape;270;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1" name="Google Shape;271;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72"/>
        <p:cNvGrpSpPr/>
        <p:nvPr/>
      </p:nvGrpSpPr>
      <p:grpSpPr>
        <a:xfrm>
          <a:off x="0" y="0"/>
          <a:ext cx="0" cy="0"/>
          <a:chOff x="0" y="0"/>
          <a:chExt cx="0" cy="0"/>
        </a:xfrm>
      </p:grpSpPr>
      <p:sp>
        <p:nvSpPr>
          <p:cNvPr id="273" name="Google Shape;273;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4" name="Google Shape;274;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5" name="Google Shape;275;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6" name="Google Shape;276;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7" name="Google Shape;277;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ext 2">
  <p:cSld name="Title and text 2">
    <p:spTree>
      <p:nvGrpSpPr>
        <p:cNvPr id="1" name="Shape 278"/>
        <p:cNvGrpSpPr/>
        <p:nvPr/>
      </p:nvGrpSpPr>
      <p:grpSpPr>
        <a:xfrm>
          <a:off x="0" y="0"/>
          <a:ext cx="0" cy="0"/>
          <a:chOff x="0" y="0"/>
          <a:chExt cx="0" cy="0"/>
        </a:xfrm>
      </p:grpSpPr>
      <p:sp>
        <p:nvSpPr>
          <p:cNvPr id="279" name="Google Shape;279;p18"/>
          <p:cNvSpPr/>
          <p:nvPr/>
        </p:nvSpPr>
        <p:spPr>
          <a:xfrm>
            <a:off x="9611434" y="6065724"/>
            <a:ext cx="1605797" cy="802969"/>
          </a:xfrm>
          <a:custGeom>
            <a:avLst/>
            <a:gdLst/>
            <a:ahLst/>
            <a:cxnLst/>
            <a:rect l="l" t="t" r="r" b="b"/>
            <a:pathLst>
              <a:path w="42662" h="21331" extrusionOk="0">
                <a:moveTo>
                  <a:pt x="21331" y="0"/>
                </a:moveTo>
                <a:cubicBezTo>
                  <a:pt x="9551" y="0"/>
                  <a:pt x="0" y="9550"/>
                  <a:pt x="0" y="21330"/>
                </a:cubicBezTo>
                <a:lnTo>
                  <a:pt x="10248" y="21330"/>
                </a:lnTo>
                <a:cubicBezTo>
                  <a:pt x="10248" y="15219"/>
                  <a:pt x="15220" y="10247"/>
                  <a:pt x="21331" y="10247"/>
                </a:cubicBezTo>
                <a:cubicBezTo>
                  <a:pt x="27443" y="10247"/>
                  <a:pt x="32415" y="15219"/>
                  <a:pt x="32415" y="21330"/>
                </a:cubicBezTo>
                <a:lnTo>
                  <a:pt x="42661" y="21330"/>
                </a:lnTo>
                <a:cubicBezTo>
                  <a:pt x="42661" y="9550"/>
                  <a:pt x="33112" y="0"/>
                  <a:pt x="21331" y="0"/>
                </a:cubicBezTo>
                <a:close/>
              </a:path>
            </a:pathLst>
          </a:custGeom>
          <a:solidFill>
            <a:schemeClr val="l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80" name="Google Shape;280;p18"/>
          <p:cNvSpPr txBox="1">
            <a:spLocks noGrp="1"/>
          </p:cNvSpPr>
          <p:nvPr>
            <p:ph type="subTitle" idx="1"/>
          </p:nvPr>
        </p:nvSpPr>
        <p:spPr>
          <a:xfrm flipH="1">
            <a:off x="1793833" y="3665119"/>
            <a:ext cx="3946400" cy="18884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Clr>
                <a:schemeClr val="dk1"/>
              </a:buClr>
              <a:buSzPts val="2100"/>
              <a:buNone/>
              <a:defRPr sz="2133"/>
            </a:lvl1pPr>
            <a:lvl2pPr lvl="1" algn="ctr">
              <a:lnSpc>
                <a:spcPct val="100000"/>
              </a:lnSpc>
              <a:spcBef>
                <a:spcPts val="0"/>
              </a:spcBef>
              <a:spcAft>
                <a:spcPts val="0"/>
              </a:spcAft>
              <a:buClr>
                <a:schemeClr val="dk1"/>
              </a:buClr>
              <a:buSzPts val="2100"/>
              <a:buNone/>
              <a:defRPr sz="2800"/>
            </a:lvl2pPr>
            <a:lvl3pPr lvl="2" algn="ctr">
              <a:lnSpc>
                <a:spcPct val="100000"/>
              </a:lnSpc>
              <a:spcBef>
                <a:spcPts val="0"/>
              </a:spcBef>
              <a:spcAft>
                <a:spcPts val="0"/>
              </a:spcAft>
              <a:buClr>
                <a:schemeClr val="dk1"/>
              </a:buClr>
              <a:buSzPts val="2100"/>
              <a:buNone/>
              <a:defRPr sz="2800"/>
            </a:lvl3pPr>
            <a:lvl4pPr lvl="3" algn="ctr">
              <a:lnSpc>
                <a:spcPct val="100000"/>
              </a:lnSpc>
              <a:spcBef>
                <a:spcPts val="0"/>
              </a:spcBef>
              <a:spcAft>
                <a:spcPts val="0"/>
              </a:spcAft>
              <a:buClr>
                <a:schemeClr val="dk1"/>
              </a:buClr>
              <a:buSzPts val="2100"/>
              <a:buNone/>
              <a:defRPr sz="2800"/>
            </a:lvl4pPr>
            <a:lvl5pPr lvl="4" algn="ctr">
              <a:lnSpc>
                <a:spcPct val="100000"/>
              </a:lnSpc>
              <a:spcBef>
                <a:spcPts val="0"/>
              </a:spcBef>
              <a:spcAft>
                <a:spcPts val="0"/>
              </a:spcAft>
              <a:buClr>
                <a:schemeClr val="dk1"/>
              </a:buClr>
              <a:buSzPts val="2100"/>
              <a:buNone/>
              <a:defRPr sz="2800"/>
            </a:lvl5pPr>
            <a:lvl6pPr lvl="5" algn="ctr">
              <a:lnSpc>
                <a:spcPct val="100000"/>
              </a:lnSpc>
              <a:spcBef>
                <a:spcPts val="0"/>
              </a:spcBef>
              <a:spcAft>
                <a:spcPts val="0"/>
              </a:spcAft>
              <a:buClr>
                <a:schemeClr val="dk1"/>
              </a:buClr>
              <a:buSzPts val="2100"/>
              <a:buNone/>
              <a:defRPr sz="2800"/>
            </a:lvl6pPr>
            <a:lvl7pPr lvl="6" algn="ctr">
              <a:lnSpc>
                <a:spcPct val="100000"/>
              </a:lnSpc>
              <a:spcBef>
                <a:spcPts val="0"/>
              </a:spcBef>
              <a:spcAft>
                <a:spcPts val="0"/>
              </a:spcAft>
              <a:buClr>
                <a:schemeClr val="dk1"/>
              </a:buClr>
              <a:buSzPts val="2100"/>
              <a:buNone/>
              <a:defRPr sz="2800"/>
            </a:lvl7pPr>
            <a:lvl8pPr lvl="7" algn="ctr">
              <a:lnSpc>
                <a:spcPct val="100000"/>
              </a:lnSpc>
              <a:spcBef>
                <a:spcPts val="0"/>
              </a:spcBef>
              <a:spcAft>
                <a:spcPts val="0"/>
              </a:spcAft>
              <a:buClr>
                <a:schemeClr val="dk1"/>
              </a:buClr>
              <a:buSzPts val="2100"/>
              <a:buNone/>
              <a:defRPr sz="2800"/>
            </a:lvl8pPr>
            <a:lvl9pPr lvl="8" algn="ctr">
              <a:lnSpc>
                <a:spcPct val="100000"/>
              </a:lnSpc>
              <a:spcBef>
                <a:spcPts val="0"/>
              </a:spcBef>
              <a:spcAft>
                <a:spcPts val="0"/>
              </a:spcAft>
              <a:buClr>
                <a:schemeClr val="dk1"/>
              </a:buClr>
              <a:buSzPts val="2100"/>
              <a:buNone/>
              <a:defRPr sz="2800"/>
            </a:lvl9pPr>
          </a:lstStyle>
          <a:p>
            <a:endParaRPr/>
          </a:p>
        </p:txBody>
      </p:sp>
      <p:sp>
        <p:nvSpPr>
          <p:cNvPr id="281" name="Google Shape;281;p18"/>
          <p:cNvSpPr txBox="1">
            <a:spLocks noGrp="1"/>
          </p:cNvSpPr>
          <p:nvPr>
            <p:ph type="title"/>
          </p:nvPr>
        </p:nvSpPr>
        <p:spPr>
          <a:xfrm>
            <a:off x="974700" y="720033"/>
            <a:ext cx="10242400" cy="726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dk1"/>
              </a:buClr>
              <a:buSzPts val="2800"/>
              <a:buFont typeface="Play"/>
              <a:buNone/>
              <a:defRPr sz="5333"/>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82" name="Google Shape;282;p18"/>
          <p:cNvSpPr/>
          <p:nvPr/>
        </p:nvSpPr>
        <p:spPr>
          <a:xfrm>
            <a:off x="9680467" y="6137967"/>
            <a:ext cx="303800" cy="303867"/>
          </a:xfrm>
          <a:custGeom>
            <a:avLst/>
            <a:gdLst/>
            <a:ahLst/>
            <a:cxnLst/>
            <a:rect l="l" t="t" r="r" b="b"/>
            <a:pathLst>
              <a:path w="9114" h="9116" extrusionOk="0">
                <a:moveTo>
                  <a:pt x="4557" y="2359"/>
                </a:moveTo>
                <a:lnTo>
                  <a:pt x="4557" y="2361"/>
                </a:lnTo>
                <a:lnTo>
                  <a:pt x="6755" y="4557"/>
                </a:lnTo>
                <a:lnTo>
                  <a:pt x="4557" y="6755"/>
                </a:lnTo>
                <a:lnTo>
                  <a:pt x="2359" y="4557"/>
                </a:lnTo>
                <a:lnTo>
                  <a:pt x="4557" y="2359"/>
                </a:lnTo>
                <a:close/>
                <a:moveTo>
                  <a:pt x="4557" y="1"/>
                </a:moveTo>
                <a:lnTo>
                  <a:pt x="0" y="4559"/>
                </a:lnTo>
                <a:lnTo>
                  <a:pt x="4557" y="9115"/>
                </a:lnTo>
                <a:lnTo>
                  <a:pt x="9113" y="4559"/>
                </a:lnTo>
                <a:lnTo>
                  <a:pt x="4557" y="1"/>
                </a:lnTo>
                <a:close/>
              </a:path>
            </a:pathLst>
          </a:cu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279"/>
        <p:cNvGrpSpPr/>
        <p:nvPr/>
      </p:nvGrpSpPr>
      <p:grpSpPr>
        <a:xfrm>
          <a:off x="0" y="0"/>
          <a:ext cx="0" cy="0"/>
          <a:chOff x="0" y="0"/>
          <a:chExt cx="0" cy="0"/>
        </a:xfrm>
      </p:grpSpPr>
      <p:pic>
        <p:nvPicPr>
          <p:cNvPr id="280" name="Google Shape;280;p19" descr="A white rectangular frame with blue and yellow border&#10;&#10;AI-generated content may be incorrect."/>
          <p:cNvPicPr preferRelativeResize="0"/>
          <p:nvPr/>
        </p:nvPicPr>
        <p:blipFill rotWithShape="1">
          <a:blip r:embed="rId2">
            <a:alphaModFix/>
          </a:blip>
          <a:srcRect/>
          <a:stretch/>
        </p:blipFill>
        <p:spPr>
          <a:xfrm>
            <a:off x="0" y="0"/>
            <a:ext cx="12192003" cy="6858001"/>
          </a:xfrm>
          <a:prstGeom prst="rect">
            <a:avLst/>
          </a:prstGeom>
          <a:noFill/>
          <a:ln>
            <a:noFill/>
          </a:ln>
        </p:spPr>
      </p:pic>
      <p:grpSp>
        <p:nvGrpSpPr>
          <p:cNvPr id="281" name="Google Shape;281;p19"/>
          <p:cNvGrpSpPr/>
          <p:nvPr/>
        </p:nvGrpSpPr>
        <p:grpSpPr>
          <a:xfrm>
            <a:off x="7040322" y="190293"/>
            <a:ext cx="4864022" cy="389444"/>
            <a:chOff x="7040322" y="190293"/>
            <a:chExt cx="4864022" cy="389444"/>
          </a:xfrm>
        </p:grpSpPr>
        <p:pic>
          <p:nvPicPr>
            <p:cNvPr id="282" name="Google Shape;282;p19" descr="A black background with numbers and arrows&#10;&#10;AI-generated content may be incorrect."/>
            <p:cNvPicPr preferRelativeResize="0"/>
            <p:nvPr/>
          </p:nvPicPr>
          <p:blipFill rotWithShape="1">
            <a:blip r:embed="rId3">
              <a:alphaModFix/>
            </a:blip>
            <a:srcRect/>
            <a:stretch/>
          </p:blipFill>
          <p:spPr>
            <a:xfrm>
              <a:off x="10062038" y="190293"/>
              <a:ext cx="1842306" cy="379365"/>
            </a:xfrm>
            <a:prstGeom prst="rect">
              <a:avLst/>
            </a:prstGeom>
            <a:noFill/>
            <a:ln>
              <a:noFill/>
            </a:ln>
          </p:spPr>
        </p:pic>
        <p:grpSp>
          <p:nvGrpSpPr>
            <p:cNvPr id="283" name="Google Shape;283;p19"/>
            <p:cNvGrpSpPr/>
            <p:nvPr/>
          </p:nvGrpSpPr>
          <p:grpSpPr>
            <a:xfrm>
              <a:off x="7040322" y="230933"/>
              <a:ext cx="2929614" cy="348803"/>
              <a:chOff x="502468" y="303295"/>
              <a:chExt cx="4662763" cy="555154"/>
            </a:xfrm>
          </p:grpSpPr>
          <p:grpSp>
            <p:nvGrpSpPr>
              <p:cNvPr id="284" name="Google Shape;284;p19"/>
              <p:cNvGrpSpPr/>
              <p:nvPr/>
            </p:nvGrpSpPr>
            <p:grpSpPr>
              <a:xfrm>
                <a:off x="502468" y="309054"/>
                <a:ext cx="2722277" cy="549395"/>
                <a:chOff x="348823" y="256914"/>
                <a:chExt cx="3567860" cy="720046"/>
              </a:xfrm>
            </p:grpSpPr>
            <p:grpSp>
              <p:nvGrpSpPr>
                <p:cNvPr id="285" name="Google Shape;285;p19"/>
                <p:cNvGrpSpPr/>
                <p:nvPr/>
              </p:nvGrpSpPr>
              <p:grpSpPr>
                <a:xfrm>
                  <a:off x="348823" y="283682"/>
                  <a:ext cx="1557009" cy="672209"/>
                  <a:chOff x="8214684" y="97544"/>
                  <a:chExt cx="1557009" cy="672209"/>
                </a:xfrm>
              </p:grpSpPr>
              <p:pic>
                <p:nvPicPr>
                  <p:cNvPr id="286" name="Google Shape;286;p19" descr="Berkas:Garuda Pancasila, Coat of Arms of Indonesia.svg - Wikipedia bahasa  Indonesia, ensiklopedia bebas"/>
                  <p:cNvPicPr preferRelativeResize="0"/>
                  <p:nvPr/>
                </p:nvPicPr>
                <p:blipFill rotWithShape="1">
                  <a:blip r:embed="rId4">
                    <a:alphaModFix/>
                  </a:blip>
                  <a:srcRect/>
                  <a:stretch/>
                </p:blipFill>
                <p:spPr>
                  <a:xfrm>
                    <a:off x="8214684" y="150109"/>
                    <a:ext cx="522916" cy="567078"/>
                  </a:xfrm>
                  <a:prstGeom prst="rect">
                    <a:avLst/>
                  </a:prstGeom>
                  <a:noFill/>
                  <a:ln>
                    <a:noFill/>
                  </a:ln>
                </p:spPr>
              </p:pic>
              <p:pic>
                <p:nvPicPr>
                  <p:cNvPr id="287" name="Google Shape;287;p19"/>
                  <p:cNvPicPr preferRelativeResize="0"/>
                  <p:nvPr/>
                </p:nvPicPr>
                <p:blipFill rotWithShape="1">
                  <a:blip r:embed="rId5">
                    <a:alphaModFix/>
                  </a:blip>
                  <a:srcRect t="17421" b="18573"/>
                  <a:stretch/>
                </p:blipFill>
                <p:spPr>
                  <a:xfrm>
                    <a:off x="8849187" y="97544"/>
                    <a:ext cx="922506" cy="672209"/>
                  </a:xfrm>
                  <a:prstGeom prst="rect">
                    <a:avLst/>
                  </a:prstGeom>
                  <a:noFill/>
                  <a:ln>
                    <a:noFill/>
                  </a:ln>
                </p:spPr>
              </p:pic>
            </p:grpSp>
            <p:pic>
              <p:nvPicPr>
                <p:cNvPr id="288" name="Google Shape;288;p19"/>
                <p:cNvPicPr preferRelativeResize="0"/>
                <p:nvPr/>
              </p:nvPicPr>
              <p:blipFill rotWithShape="1">
                <a:blip r:embed="rId6">
                  <a:alphaModFix/>
                </a:blip>
                <a:srcRect/>
                <a:stretch/>
              </p:blipFill>
              <p:spPr>
                <a:xfrm>
                  <a:off x="1756977" y="256914"/>
                  <a:ext cx="2159706" cy="720046"/>
                </a:xfrm>
                <a:prstGeom prst="rect">
                  <a:avLst/>
                </a:prstGeom>
                <a:noFill/>
                <a:ln>
                  <a:noFill/>
                </a:ln>
              </p:spPr>
            </p:pic>
          </p:grpSp>
          <p:pic>
            <p:nvPicPr>
              <p:cNvPr id="289" name="Google Shape;289;p19" descr="A red text on a black background&#10;&#10;Description automatically generated"/>
              <p:cNvPicPr preferRelativeResize="0"/>
              <p:nvPr/>
            </p:nvPicPr>
            <p:blipFill rotWithShape="1">
              <a:blip r:embed="rId7">
                <a:alphaModFix/>
              </a:blip>
              <a:srcRect/>
              <a:stretch/>
            </p:blipFill>
            <p:spPr>
              <a:xfrm>
                <a:off x="3170143" y="303295"/>
                <a:ext cx="1107825" cy="421514"/>
              </a:xfrm>
              <a:prstGeom prst="rect">
                <a:avLst/>
              </a:prstGeom>
              <a:noFill/>
              <a:ln>
                <a:noFill/>
              </a:ln>
            </p:spPr>
          </p:pic>
          <p:pic>
            <p:nvPicPr>
              <p:cNvPr id="290" name="Google Shape;290;p19" descr="A black and red text&#10;&#10;Description automatically generated"/>
              <p:cNvPicPr preferRelativeResize="0"/>
              <p:nvPr/>
            </p:nvPicPr>
            <p:blipFill rotWithShape="1">
              <a:blip r:embed="rId8">
                <a:alphaModFix/>
              </a:blip>
              <a:srcRect/>
              <a:stretch/>
            </p:blipFill>
            <p:spPr>
              <a:xfrm>
                <a:off x="4381540" y="382310"/>
                <a:ext cx="783691" cy="342500"/>
              </a:xfrm>
              <a:prstGeom prst="rect">
                <a:avLst/>
              </a:prstGeom>
              <a:noFill/>
              <a:ln>
                <a:noFill/>
              </a:ln>
            </p:spPr>
          </p:pic>
        </p:grpSp>
      </p:grpSp>
    </p:spTree>
    <p:extLst>
      <p:ext uri="{BB962C8B-B14F-4D97-AF65-F5344CB8AC3E}">
        <p14:creationId xmlns:p14="http://schemas.microsoft.com/office/powerpoint/2010/main" val="1330720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11/20/2025</a:t>
            </a:fld>
            <a:endParaRPr lang="en-US"/>
          </a:p>
        </p:txBody>
      </p:sp>
      <p:sp>
        <p:nvSpPr>
          <p:cNvPr id="4" name="Holder 4"/>
          <p:cNvSpPr>
            <a:spLocks noGrp="1"/>
          </p:cNvSpPr>
          <p:nvPr>
            <p:ph type="sldNum" sz="quarter" idx="7"/>
          </p:nvPr>
        </p:nvSpPr>
        <p:spPr/>
        <p:txBody>
          <a:bodyPr lIns="0" tIns="0" rIns="0" bIns="0"/>
          <a:lstStyle>
            <a:lvl1pPr>
              <a:defRPr sz="1200" b="1" i="0">
                <a:solidFill>
                  <a:schemeClr val="bg1"/>
                </a:solidFill>
                <a:latin typeface="Arial"/>
                <a:cs typeface="Arial"/>
              </a:defRPr>
            </a:lvl1pPr>
          </a:lstStyle>
          <a:p>
            <a:pPr marL="124460">
              <a:lnSpc>
                <a:spcPct val="100000"/>
              </a:lnSpc>
              <a:spcBef>
                <a:spcPts val="75"/>
              </a:spcBef>
            </a:pPr>
            <a:fld id="{81D60167-4931-47E6-BA6A-407CBD079E47}" type="slidenum">
              <a:rPr spc="-50" dirty="0">
                <a:solidFill>
                  <a:srgbClr val="001F5F"/>
                </a:solidFill>
              </a:rPr>
              <a:t>‹#›</a:t>
            </a:fld>
            <a:endParaRPr spc="-50" dirty="0">
              <a:solidFill>
                <a:srgbClr val="001F5F"/>
              </a:solidFill>
            </a:endParaRPr>
          </a:p>
        </p:txBody>
      </p:sp>
    </p:spTree>
    <p:extLst>
      <p:ext uri="{BB962C8B-B14F-4D97-AF65-F5344CB8AC3E}">
        <p14:creationId xmlns:p14="http://schemas.microsoft.com/office/powerpoint/2010/main" val="15833010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6578599"/>
            <a:ext cx="12192000" cy="279400"/>
          </a:xfrm>
          <a:custGeom>
            <a:avLst/>
            <a:gdLst/>
            <a:ahLst/>
            <a:cxnLst/>
            <a:rect l="l" t="t" r="r" b="b"/>
            <a:pathLst>
              <a:path w="12192000" h="279400">
                <a:moveTo>
                  <a:pt x="12192000" y="0"/>
                </a:moveTo>
                <a:lnTo>
                  <a:pt x="0" y="0"/>
                </a:lnTo>
                <a:lnTo>
                  <a:pt x="0" y="279400"/>
                </a:lnTo>
                <a:lnTo>
                  <a:pt x="12192000" y="279400"/>
                </a:lnTo>
                <a:lnTo>
                  <a:pt x="12192000" y="0"/>
                </a:lnTo>
                <a:close/>
              </a:path>
            </a:pathLst>
          </a:custGeom>
          <a:solidFill>
            <a:srgbClr val="001F5F"/>
          </a:solidFill>
        </p:spPr>
        <p:txBody>
          <a:bodyPr wrap="square" lIns="0" tIns="0" rIns="0" bIns="0" rtlCol="0"/>
          <a:lstStyle/>
          <a:p>
            <a:endParaRPr/>
          </a:p>
        </p:txBody>
      </p:sp>
      <p:sp>
        <p:nvSpPr>
          <p:cNvPr id="17" name="bg object 17"/>
          <p:cNvSpPr/>
          <p:nvPr/>
        </p:nvSpPr>
        <p:spPr>
          <a:xfrm>
            <a:off x="0" y="50"/>
            <a:ext cx="12192000" cy="841375"/>
          </a:xfrm>
          <a:custGeom>
            <a:avLst/>
            <a:gdLst/>
            <a:ahLst/>
            <a:cxnLst/>
            <a:rect l="l" t="t" r="r" b="b"/>
            <a:pathLst>
              <a:path w="12192000" h="841375">
                <a:moveTo>
                  <a:pt x="12192000" y="0"/>
                </a:moveTo>
                <a:lnTo>
                  <a:pt x="0" y="0"/>
                </a:lnTo>
                <a:lnTo>
                  <a:pt x="0" y="841324"/>
                </a:lnTo>
                <a:lnTo>
                  <a:pt x="12192000" y="841324"/>
                </a:lnTo>
                <a:lnTo>
                  <a:pt x="12192000" y="0"/>
                </a:lnTo>
                <a:close/>
              </a:path>
            </a:pathLst>
          </a:custGeom>
          <a:solidFill>
            <a:srgbClr val="001F5F"/>
          </a:solidFill>
        </p:spPr>
        <p:txBody>
          <a:bodyPr wrap="square" lIns="0" tIns="0" rIns="0" bIns="0" rtlCol="0"/>
          <a:lstStyle/>
          <a:p>
            <a:endParaRPr/>
          </a:p>
        </p:txBody>
      </p:sp>
      <p:sp>
        <p:nvSpPr>
          <p:cNvPr id="18" name="bg object 18"/>
          <p:cNvSpPr/>
          <p:nvPr/>
        </p:nvSpPr>
        <p:spPr>
          <a:xfrm>
            <a:off x="-536" y="834839"/>
            <a:ext cx="12192635" cy="81915"/>
          </a:xfrm>
          <a:custGeom>
            <a:avLst/>
            <a:gdLst/>
            <a:ahLst/>
            <a:cxnLst/>
            <a:rect l="l" t="t" r="r" b="b"/>
            <a:pathLst>
              <a:path w="12192635" h="81915">
                <a:moveTo>
                  <a:pt x="12192508" y="0"/>
                </a:moveTo>
                <a:lnTo>
                  <a:pt x="0" y="0"/>
                </a:lnTo>
                <a:lnTo>
                  <a:pt x="0" y="81719"/>
                </a:lnTo>
                <a:lnTo>
                  <a:pt x="12192508" y="81719"/>
                </a:lnTo>
                <a:lnTo>
                  <a:pt x="12192508" y="0"/>
                </a:lnTo>
                <a:close/>
              </a:path>
            </a:pathLst>
          </a:custGeom>
          <a:solidFill>
            <a:srgbClr val="006FC0"/>
          </a:solidFill>
        </p:spPr>
        <p:txBody>
          <a:bodyPr wrap="square" lIns="0" tIns="0" rIns="0" bIns="0" rtlCol="0"/>
          <a:lstStyle/>
          <a:p>
            <a:endParaRPr/>
          </a:p>
        </p:txBody>
      </p:sp>
      <p:pic>
        <p:nvPicPr>
          <p:cNvPr id="19" name="bg object 19"/>
          <p:cNvPicPr/>
          <p:nvPr/>
        </p:nvPicPr>
        <p:blipFill>
          <a:blip r:embed="rId2" cstate="print"/>
          <a:stretch>
            <a:fillRect/>
          </a:stretch>
        </p:blipFill>
        <p:spPr>
          <a:xfrm>
            <a:off x="2437965" y="106250"/>
            <a:ext cx="9750626" cy="730250"/>
          </a:xfrm>
          <a:prstGeom prst="rect">
            <a:avLst/>
          </a:prstGeom>
        </p:spPr>
      </p:pic>
      <p:pic>
        <p:nvPicPr>
          <p:cNvPr id="20" name="bg object 20"/>
          <p:cNvPicPr/>
          <p:nvPr/>
        </p:nvPicPr>
        <p:blipFill>
          <a:blip r:embed="rId3" cstate="print"/>
          <a:stretch>
            <a:fillRect/>
          </a:stretch>
        </p:blipFill>
        <p:spPr>
          <a:xfrm>
            <a:off x="0" y="-38"/>
            <a:ext cx="3274880" cy="945183"/>
          </a:xfrm>
          <a:prstGeom prst="rect">
            <a:avLst/>
          </a:prstGeom>
        </p:spPr>
      </p:pic>
      <p:pic>
        <p:nvPicPr>
          <p:cNvPr id="21" name="bg object 21"/>
          <p:cNvPicPr/>
          <p:nvPr/>
        </p:nvPicPr>
        <p:blipFill>
          <a:blip r:embed="rId4" cstate="print"/>
          <a:stretch>
            <a:fillRect/>
          </a:stretch>
        </p:blipFill>
        <p:spPr>
          <a:xfrm>
            <a:off x="1696211" y="64782"/>
            <a:ext cx="1017269" cy="735825"/>
          </a:xfrm>
          <a:prstGeom prst="rect">
            <a:avLst/>
          </a:prstGeom>
        </p:spPr>
      </p:pic>
      <p:pic>
        <p:nvPicPr>
          <p:cNvPr id="22" name="bg object 22"/>
          <p:cNvPicPr/>
          <p:nvPr/>
        </p:nvPicPr>
        <p:blipFill>
          <a:blip r:embed="rId5" cstate="print"/>
          <a:stretch>
            <a:fillRect/>
          </a:stretch>
        </p:blipFill>
        <p:spPr>
          <a:xfrm>
            <a:off x="947343" y="176961"/>
            <a:ext cx="726655" cy="522173"/>
          </a:xfrm>
          <a:prstGeom prst="rect">
            <a:avLst/>
          </a:prstGeom>
        </p:spPr>
      </p:pic>
      <p:pic>
        <p:nvPicPr>
          <p:cNvPr id="23" name="bg object 23"/>
          <p:cNvPicPr/>
          <p:nvPr/>
        </p:nvPicPr>
        <p:blipFill>
          <a:blip r:embed="rId6" cstate="print"/>
          <a:stretch>
            <a:fillRect/>
          </a:stretch>
        </p:blipFill>
        <p:spPr>
          <a:xfrm>
            <a:off x="324802" y="154317"/>
            <a:ext cx="477088" cy="517639"/>
          </a:xfrm>
          <a:prstGeom prst="rect">
            <a:avLst/>
          </a:prstGeom>
        </p:spPr>
      </p:pic>
      <p:sp>
        <p:nvSpPr>
          <p:cNvPr id="2" name="Holder 2"/>
          <p:cNvSpPr>
            <a:spLocks noGrp="1"/>
          </p:cNvSpPr>
          <p:nvPr>
            <p:ph type="title"/>
          </p:nvPr>
        </p:nvSpPr>
        <p:spPr/>
        <p:txBody>
          <a:bodyPr lIns="0" tIns="0" rIns="0" bIns="0"/>
          <a:lstStyle>
            <a:lvl1pPr>
              <a:defRPr sz="2600" b="1" i="0">
                <a:solidFill>
                  <a:schemeClr val="bg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11/20/2025</a:t>
            </a:fld>
            <a:endParaRPr lang="en-US"/>
          </a:p>
        </p:txBody>
      </p:sp>
      <p:sp>
        <p:nvSpPr>
          <p:cNvPr id="5" name="Holder 5"/>
          <p:cNvSpPr>
            <a:spLocks noGrp="1"/>
          </p:cNvSpPr>
          <p:nvPr>
            <p:ph type="sldNum" sz="quarter" idx="7"/>
          </p:nvPr>
        </p:nvSpPr>
        <p:spPr/>
        <p:txBody>
          <a:bodyPr lIns="0" tIns="0" rIns="0" bIns="0"/>
          <a:lstStyle>
            <a:lvl1pPr>
              <a:defRPr sz="1200" b="1" i="0">
                <a:solidFill>
                  <a:schemeClr val="bg1"/>
                </a:solidFill>
                <a:latin typeface="Arial"/>
                <a:cs typeface="Arial"/>
              </a:defRPr>
            </a:lvl1pPr>
          </a:lstStyle>
          <a:p>
            <a:pPr marL="124460">
              <a:lnSpc>
                <a:spcPct val="100000"/>
              </a:lnSpc>
              <a:spcBef>
                <a:spcPts val="75"/>
              </a:spcBef>
            </a:pPr>
            <a:fld id="{81D60167-4931-47E6-BA6A-407CBD079E47}" type="slidenum">
              <a:rPr spc="-50" dirty="0">
                <a:solidFill>
                  <a:srgbClr val="001F5F"/>
                </a:solidFill>
              </a:rPr>
              <a:t>‹#›</a:t>
            </a:fld>
            <a:endParaRPr spc="-50" dirty="0">
              <a:solidFill>
                <a:srgbClr val="001F5F"/>
              </a:solidFill>
            </a:endParaRPr>
          </a:p>
        </p:txBody>
      </p:sp>
    </p:spTree>
    <p:extLst>
      <p:ext uri="{BB962C8B-B14F-4D97-AF65-F5344CB8AC3E}">
        <p14:creationId xmlns:p14="http://schemas.microsoft.com/office/powerpoint/2010/main" val="2816490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BE065D-88FA-89F5-4334-DEB3F9A09B39}"/>
              </a:ext>
            </a:extLst>
          </p:cNvPr>
          <p:cNvSpPr/>
          <p:nvPr userDrawn="1"/>
        </p:nvSpPr>
        <p:spPr>
          <a:xfrm>
            <a:off x="11677650" y="6406764"/>
            <a:ext cx="311150" cy="230832"/>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8" name="Slide Number Placeholder 3">
            <a:extLst>
              <a:ext uri="{FF2B5EF4-FFF2-40B4-BE49-F238E27FC236}">
                <a16:creationId xmlns:a16="http://schemas.microsoft.com/office/drawing/2014/main" id="{20CA641C-C24E-121D-0158-8DC26EE51212}"/>
              </a:ext>
            </a:extLst>
          </p:cNvPr>
          <p:cNvSpPr txBox="1">
            <a:spLocks/>
          </p:cNvSpPr>
          <p:nvPr userDrawn="1"/>
        </p:nvSpPr>
        <p:spPr>
          <a:xfrm>
            <a:off x="11596192" y="6373426"/>
            <a:ext cx="504823" cy="23083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0FEAC597-D459-44D7-B22D-156947088CA8}" type="slidenum">
              <a:rPr lang="en-ID" sz="1200" b="1" smtClean="0">
                <a:solidFill>
                  <a:schemeClr val="bg1"/>
                </a:solidFill>
                <a:latin typeface="Arial Nova" panose="020B0504020202020204" pitchFamily="34" charset="0"/>
                <a:cs typeface="Segoe UI" panose="020B0502040204020203" pitchFamily="34" charset="0"/>
              </a:rPr>
              <a:pPr algn="ctr"/>
              <a:t>‹#›</a:t>
            </a:fld>
            <a:endParaRPr lang="en-ID" sz="1200" b="1">
              <a:solidFill>
                <a:schemeClr val="bg1"/>
              </a:solidFill>
              <a:latin typeface="Arial Nova" panose="020B0504020202020204" pitchFamily="34" charset="0"/>
              <a:cs typeface="Segoe UI" panose="020B0502040204020203" pitchFamily="34" charset="0"/>
            </a:endParaRPr>
          </a:p>
        </p:txBody>
      </p:sp>
      <p:sp>
        <p:nvSpPr>
          <p:cNvPr id="9" name="TextBox 8">
            <a:extLst>
              <a:ext uri="{FF2B5EF4-FFF2-40B4-BE49-F238E27FC236}">
                <a16:creationId xmlns:a16="http://schemas.microsoft.com/office/drawing/2014/main" id="{EBB15601-C3C2-C64B-1723-5B90EF699A6A}"/>
              </a:ext>
            </a:extLst>
          </p:cNvPr>
          <p:cNvSpPr txBox="1"/>
          <p:nvPr userDrawn="1"/>
        </p:nvSpPr>
        <p:spPr>
          <a:xfrm>
            <a:off x="90985" y="6488842"/>
            <a:ext cx="324035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ID" sz="900" noProof="1">
                <a:solidFill>
                  <a:srgbClr val="7C7C7C"/>
                </a:solidFill>
                <a:latin typeface="Arial Nova Light" panose="020B0304020202020204" pitchFamily="34" charset="0"/>
              </a:rPr>
              <a:t>© Kementerian PPN/Bappenas | 202</a:t>
            </a:r>
            <a:r>
              <a:rPr lang="en-US" sz="900" noProof="1">
                <a:solidFill>
                  <a:srgbClr val="7C7C7C"/>
                </a:solidFill>
                <a:latin typeface="Arial Nova Light" panose="020B0304020202020204" pitchFamily="34" charset="0"/>
              </a:rPr>
              <a:t>5</a:t>
            </a:r>
            <a:endParaRPr lang="id-ID" sz="900" noProof="1">
              <a:solidFill>
                <a:srgbClr val="7C7C7C"/>
              </a:solidFill>
              <a:latin typeface="Arial Nova Light" panose="020B0304020202020204" pitchFamily="34" charset="0"/>
            </a:endParaRPr>
          </a:p>
        </p:txBody>
      </p:sp>
    </p:spTree>
    <p:extLst>
      <p:ext uri="{BB962C8B-B14F-4D97-AF65-F5344CB8AC3E}">
        <p14:creationId xmlns:p14="http://schemas.microsoft.com/office/powerpoint/2010/main" val="4118839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6" r:id="rId18"/>
    <p:sldLayoutId id="2147483667" r:id="rId19"/>
    <p:sldLayoutId id="2147483668" r:id="rId20"/>
    <p:sldLayoutId id="2147483669"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1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8.jpg"/><Relationship Id="rId2" Type="http://schemas.openxmlformats.org/officeDocument/2006/relationships/image" Target="../media/image14.png"/><Relationship Id="rId1" Type="http://schemas.openxmlformats.org/officeDocument/2006/relationships/slideLayout" Target="../slideLayouts/slideLayout1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32.png"/><Relationship Id="rId5" Type="http://schemas.openxmlformats.org/officeDocument/2006/relationships/image" Target="../media/image31.png"/><Relationship Id="rId10" Type="http://schemas.microsoft.com/office/2007/relationships/hdphoto" Target="../media/hdphoto2.wdp"/><Relationship Id="rId4" Type="http://schemas.openxmlformats.org/officeDocument/2006/relationships/image" Target="../media/image30.png"/><Relationship Id="rId9" Type="http://schemas.openxmlformats.org/officeDocument/2006/relationships/image" Target="../media/image34.png"/></Relationships>
</file>

<file path=ppt/slides/_rels/slide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19"/>
          <p:cNvSpPr txBox="1">
            <a:spLocks noGrp="1"/>
          </p:cNvSpPr>
          <p:nvPr>
            <p:ph type="ctrTitle"/>
          </p:nvPr>
        </p:nvSpPr>
        <p:spPr>
          <a:xfrm>
            <a:off x="4727150" y="1122350"/>
            <a:ext cx="7177200" cy="38604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Play"/>
              <a:buNone/>
            </a:pPr>
            <a:r>
              <a:rPr lang="en-US" sz="5800"/>
              <a:t>PENGENALAN </a:t>
            </a:r>
            <a:r>
              <a:rPr lang="en-US" sz="5800">
                <a:solidFill>
                  <a:srgbClr val="FBC86B"/>
                </a:solidFill>
              </a:rPr>
              <a:t>SISTEM INFORMASI KRISNA</a:t>
            </a:r>
            <a:endParaRPr sz="5800">
              <a:solidFill>
                <a:srgbClr val="FBC86B"/>
              </a:solidFill>
            </a:endParaRPr>
          </a:p>
        </p:txBody>
      </p:sp>
      <p:sp>
        <p:nvSpPr>
          <p:cNvPr id="288" name="Google Shape;288;p19"/>
          <p:cNvSpPr txBox="1">
            <a:spLocks noGrp="1"/>
          </p:cNvSpPr>
          <p:nvPr>
            <p:ph type="subTitle" idx="1"/>
          </p:nvPr>
        </p:nvSpPr>
        <p:spPr>
          <a:xfrm>
            <a:off x="4747050" y="5128600"/>
            <a:ext cx="7177200" cy="88830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Clr>
                <a:schemeClr val="dk1"/>
              </a:buClr>
              <a:buSzPts val="2000"/>
              <a:buNone/>
            </a:pPr>
            <a:r>
              <a:rPr lang="id-ID" sz="2000" dirty="0">
                <a:latin typeface="Cambria"/>
                <a:ea typeface="Cambria"/>
                <a:cs typeface="Cambria"/>
                <a:sym typeface="Cambria"/>
              </a:rPr>
              <a:t>Tim Sistem </a:t>
            </a:r>
            <a:br>
              <a:rPr lang="id-ID" sz="2000" dirty="0">
                <a:latin typeface="Cambria"/>
                <a:ea typeface="Cambria"/>
                <a:cs typeface="Cambria"/>
                <a:sym typeface="Cambria"/>
              </a:rPr>
            </a:br>
            <a:r>
              <a:rPr lang="en-US" sz="2000" dirty="0" err="1">
                <a:latin typeface="Cambria"/>
                <a:ea typeface="Cambria"/>
                <a:cs typeface="Cambria"/>
                <a:sym typeface="Cambria"/>
              </a:rPr>
              <a:t>Direktorat</a:t>
            </a:r>
            <a:r>
              <a:rPr lang="en-US" sz="2000" dirty="0">
                <a:latin typeface="Cambria"/>
                <a:ea typeface="Cambria"/>
                <a:cs typeface="Cambria"/>
                <a:sym typeface="Cambria"/>
              </a:rPr>
              <a:t> </a:t>
            </a:r>
            <a:r>
              <a:rPr lang="en-US" sz="2000" dirty="0" err="1">
                <a:latin typeface="Cambria"/>
                <a:ea typeface="Cambria"/>
                <a:cs typeface="Cambria"/>
                <a:sym typeface="Cambria"/>
              </a:rPr>
              <a:t>Alokasi</a:t>
            </a:r>
            <a:r>
              <a:rPr lang="en-US" sz="2000" dirty="0">
                <a:latin typeface="Cambria"/>
                <a:ea typeface="Cambria"/>
                <a:cs typeface="Cambria"/>
                <a:sym typeface="Cambria"/>
              </a:rPr>
              <a:t> </a:t>
            </a:r>
            <a:r>
              <a:rPr lang="en-US" sz="2000" dirty="0" err="1">
                <a:latin typeface="Cambria"/>
                <a:ea typeface="Cambria"/>
                <a:cs typeface="Cambria"/>
                <a:sym typeface="Cambria"/>
              </a:rPr>
              <a:t>Anggaran</a:t>
            </a:r>
            <a:r>
              <a:rPr lang="en-US" sz="2000" dirty="0">
                <a:latin typeface="Cambria"/>
                <a:ea typeface="Cambria"/>
                <a:cs typeface="Cambria"/>
                <a:sym typeface="Cambria"/>
              </a:rPr>
              <a:t> Pembangunan </a:t>
            </a:r>
            <a:r>
              <a:rPr lang="en-US" sz="2000" dirty="0" err="1">
                <a:latin typeface="Cambria"/>
                <a:ea typeface="Cambria"/>
                <a:cs typeface="Cambria"/>
                <a:sym typeface="Cambria"/>
              </a:rPr>
              <a:t>Pusat</a:t>
            </a:r>
            <a:r>
              <a:rPr lang="en-US" sz="2000" dirty="0">
                <a:latin typeface="Cambria"/>
                <a:ea typeface="Cambria"/>
                <a:cs typeface="Cambria"/>
                <a:sym typeface="Cambria"/>
              </a:rPr>
              <a:t> </a:t>
            </a:r>
            <a:r>
              <a:rPr lang="en-US" sz="2000" dirty="0" err="1">
                <a:latin typeface="Cambria"/>
                <a:ea typeface="Cambria"/>
                <a:cs typeface="Cambria"/>
                <a:sym typeface="Cambria"/>
              </a:rPr>
              <a:t>dan</a:t>
            </a:r>
            <a:r>
              <a:rPr lang="en-US" sz="2000" dirty="0">
                <a:latin typeface="Cambria"/>
                <a:ea typeface="Cambria"/>
                <a:cs typeface="Cambria"/>
                <a:sym typeface="Cambria"/>
              </a:rPr>
              <a:t> Daerah</a:t>
            </a:r>
            <a:endParaRPr sz="2000" dirty="0">
              <a:latin typeface="Cambria"/>
              <a:ea typeface="Cambria"/>
              <a:cs typeface="Cambria"/>
              <a:sym typeface="Cambria"/>
            </a:endParaRPr>
          </a:p>
          <a:p>
            <a:pPr marL="0" lvl="0" indent="0" algn="l" rtl="0">
              <a:lnSpc>
                <a:spcPct val="90000"/>
              </a:lnSpc>
              <a:spcBef>
                <a:spcPts val="0"/>
              </a:spcBef>
              <a:spcAft>
                <a:spcPts val="0"/>
              </a:spcAft>
              <a:buClr>
                <a:schemeClr val="dk1"/>
              </a:buClr>
              <a:buSzPts val="2000"/>
              <a:buNone/>
            </a:pPr>
            <a:endParaRPr sz="2000" dirty="0">
              <a:latin typeface="Cambria"/>
              <a:ea typeface="Cambria"/>
              <a:cs typeface="Cambria"/>
              <a:sym typeface="Cambria"/>
            </a:endParaRPr>
          </a:p>
          <a:p>
            <a:pPr marL="0" lvl="0" indent="0" algn="r" rtl="0">
              <a:lnSpc>
                <a:spcPct val="90000"/>
              </a:lnSpc>
              <a:spcBef>
                <a:spcPts val="0"/>
              </a:spcBef>
              <a:spcAft>
                <a:spcPts val="0"/>
              </a:spcAft>
              <a:buClr>
                <a:schemeClr val="dk1"/>
              </a:buClr>
              <a:buSzPts val="2000"/>
              <a:buNone/>
            </a:pPr>
            <a:r>
              <a:rPr lang="id-ID" sz="1700" dirty="0">
                <a:latin typeface="Cambria"/>
                <a:ea typeface="Cambria"/>
                <a:cs typeface="Cambria"/>
                <a:sym typeface="Cambria"/>
              </a:rPr>
              <a:t>Kamis</a:t>
            </a:r>
            <a:r>
              <a:rPr lang="en-US" sz="1700" dirty="0">
                <a:latin typeface="Cambria"/>
                <a:ea typeface="Cambria"/>
                <a:cs typeface="Cambria"/>
                <a:sym typeface="Cambria"/>
              </a:rPr>
              <a:t>, </a:t>
            </a:r>
            <a:r>
              <a:rPr lang="id-ID" sz="1700" dirty="0">
                <a:latin typeface="Cambria"/>
                <a:ea typeface="Cambria"/>
                <a:cs typeface="Cambria"/>
                <a:sym typeface="Cambria"/>
              </a:rPr>
              <a:t>20</a:t>
            </a:r>
            <a:r>
              <a:rPr lang="en-US" sz="1700" dirty="0">
                <a:latin typeface="Cambria"/>
                <a:ea typeface="Cambria"/>
                <a:cs typeface="Cambria"/>
                <a:sym typeface="Cambria"/>
              </a:rPr>
              <a:t> November 2025</a:t>
            </a:r>
            <a:endParaRPr sz="1700" dirty="0">
              <a:latin typeface="Cambria"/>
              <a:ea typeface="Cambria"/>
              <a:cs typeface="Cambria"/>
              <a:sym typeface="Cambri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129335" y="1517141"/>
            <a:ext cx="1673203" cy="1580006"/>
          </a:xfrm>
          <a:prstGeom prst="rect">
            <a:avLst/>
          </a:prstGeom>
        </p:spPr>
      </p:pic>
      <p:pic>
        <p:nvPicPr>
          <p:cNvPr id="6" name="object 6"/>
          <p:cNvPicPr/>
          <p:nvPr/>
        </p:nvPicPr>
        <p:blipFill>
          <a:blip r:embed="rId3" cstate="print"/>
          <a:stretch>
            <a:fillRect/>
          </a:stretch>
        </p:blipFill>
        <p:spPr>
          <a:xfrm>
            <a:off x="8128665" y="1805493"/>
            <a:ext cx="3226997" cy="1030782"/>
          </a:xfrm>
          <a:prstGeom prst="rect">
            <a:avLst/>
          </a:prstGeom>
        </p:spPr>
      </p:pic>
      <p:pic>
        <p:nvPicPr>
          <p:cNvPr id="7" name="object 7"/>
          <p:cNvPicPr/>
          <p:nvPr/>
        </p:nvPicPr>
        <p:blipFill>
          <a:blip r:embed="rId4" cstate="print"/>
          <a:stretch>
            <a:fillRect/>
          </a:stretch>
        </p:blipFill>
        <p:spPr>
          <a:xfrm>
            <a:off x="4890194" y="1601088"/>
            <a:ext cx="1922310" cy="1429228"/>
          </a:xfrm>
          <a:prstGeom prst="rect">
            <a:avLst/>
          </a:prstGeom>
        </p:spPr>
      </p:pic>
      <p:sp>
        <p:nvSpPr>
          <p:cNvPr id="8" name="object 8"/>
          <p:cNvSpPr txBox="1">
            <a:spLocks noGrp="1"/>
          </p:cNvSpPr>
          <p:nvPr>
            <p:ph type="title"/>
          </p:nvPr>
        </p:nvSpPr>
        <p:spPr>
          <a:prstGeom prst="rect">
            <a:avLst/>
          </a:prstGeom>
        </p:spPr>
        <p:txBody>
          <a:bodyPr vert="horz" wrap="square" lIns="0" tIns="178866" rIns="0" bIns="0" rtlCol="0">
            <a:spAutoFit/>
          </a:bodyPr>
          <a:lstStyle/>
          <a:p>
            <a:pPr marL="229235" marR="52069" algn="ctr">
              <a:lnSpc>
                <a:spcPts val="2365"/>
              </a:lnSpc>
              <a:spcBef>
                <a:spcPts val="100"/>
              </a:spcBef>
            </a:pPr>
            <a:r>
              <a:rPr sz="2000" dirty="0"/>
              <a:t>UU</a:t>
            </a:r>
            <a:r>
              <a:rPr sz="2000" spc="-50" dirty="0"/>
              <a:t> </a:t>
            </a:r>
            <a:r>
              <a:rPr sz="2000" dirty="0"/>
              <a:t>NO</a:t>
            </a:r>
            <a:r>
              <a:rPr sz="2000" spc="-35" dirty="0"/>
              <a:t> </a:t>
            </a:r>
            <a:r>
              <a:rPr sz="2000" dirty="0"/>
              <a:t>25</a:t>
            </a:r>
            <a:r>
              <a:rPr sz="2000" spc="-35" dirty="0"/>
              <a:t> </a:t>
            </a:r>
            <a:r>
              <a:rPr sz="2000" spc="-55" dirty="0"/>
              <a:t>TAHUN</a:t>
            </a:r>
            <a:r>
              <a:rPr sz="2000" spc="-45" dirty="0"/>
              <a:t> </a:t>
            </a:r>
            <a:r>
              <a:rPr sz="2000" dirty="0"/>
              <a:t>2004</a:t>
            </a:r>
            <a:r>
              <a:rPr sz="2000" spc="-65" dirty="0"/>
              <a:t> </a:t>
            </a:r>
            <a:r>
              <a:rPr sz="2000" spc="-10" dirty="0"/>
              <a:t>TENTANG</a:t>
            </a:r>
            <a:endParaRPr sz="2000"/>
          </a:p>
          <a:p>
            <a:pPr marL="229235" algn="ctr">
              <a:lnSpc>
                <a:spcPts val="2365"/>
              </a:lnSpc>
            </a:pPr>
            <a:r>
              <a:rPr sz="2000" spc="-25" dirty="0"/>
              <a:t>SISTEM</a:t>
            </a:r>
            <a:r>
              <a:rPr sz="2000" spc="-75" dirty="0"/>
              <a:t> </a:t>
            </a:r>
            <a:r>
              <a:rPr sz="2000" spc="-55" dirty="0"/>
              <a:t>PERENCANAAN</a:t>
            </a:r>
            <a:r>
              <a:rPr sz="2000" spc="-50" dirty="0"/>
              <a:t> </a:t>
            </a:r>
            <a:r>
              <a:rPr sz="2000" spc="-40" dirty="0"/>
              <a:t>PEMBANGUNAN</a:t>
            </a:r>
            <a:r>
              <a:rPr sz="2000" spc="-55" dirty="0"/>
              <a:t> </a:t>
            </a:r>
            <a:r>
              <a:rPr sz="2000" spc="-35" dirty="0"/>
              <a:t>NASIONAL</a:t>
            </a:r>
            <a:r>
              <a:rPr sz="2000" spc="-70" dirty="0"/>
              <a:t> </a:t>
            </a:r>
            <a:r>
              <a:rPr sz="2000" spc="-10" dirty="0"/>
              <a:t>(SPPN)</a:t>
            </a:r>
            <a:endParaRPr sz="2000"/>
          </a:p>
        </p:txBody>
      </p:sp>
      <p:grpSp>
        <p:nvGrpSpPr>
          <p:cNvPr id="9" name="object 9"/>
          <p:cNvGrpSpPr/>
          <p:nvPr/>
        </p:nvGrpSpPr>
        <p:grpSpPr>
          <a:xfrm>
            <a:off x="582802" y="4487782"/>
            <a:ext cx="11026775" cy="2370455"/>
            <a:chOff x="582802" y="4487782"/>
            <a:chExt cx="11026775" cy="2370455"/>
          </a:xfrm>
        </p:grpSpPr>
        <p:sp>
          <p:nvSpPr>
            <p:cNvPr id="10" name="object 10"/>
            <p:cNvSpPr/>
            <p:nvPr/>
          </p:nvSpPr>
          <p:spPr>
            <a:xfrm>
              <a:off x="582802" y="4487782"/>
              <a:ext cx="2974975" cy="120014"/>
            </a:xfrm>
            <a:custGeom>
              <a:avLst/>
              <a:gdLst/>
              <a:ahLst/>
              <a:cxnLst/>
              <a:rect l="l" t="t" r="r" b="b"/>
              <a:pathLst>
                <a:path w="2974975" h="120014">
                  <a:moveTo>
                    <a:pt x="2974594" y="0"/>
                  </a:moveTo>
                  <a:lnTo>
                    <a:pt x="0" y="0"/>
                  </a:lnTo>
                  <a:lnTo>
                    <a:pt x="0" y="119396"/>
                  </a:lnTo>
                  <a:lnTo>
                    <a:pt x="2974594" y="119396"/>
                  </a:lnTo>
                  <a:lnTo>
                    <a:pt x="2974594" y="0"/>
                  </a:lnTo>
                  <a:close/>
                </a:path>
              </a:pathLst>
            </a:custGeom>
            <a:solidFill>
              <a:srgbClr val="004E8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object 11"/>
            <p:cNvSpPr/>
            <p:nvPr/>
          </p:nvSpPr>
          <p:spPr>
            <a:xfrm>
              <a:off x="4496816" y="4487782"/>
              <a:ext cx="2974975" cy="120014"/>
            </a:xfrm>
            <a:custGeom>
              <a:avLst/>
              <a:gdLst/>
              <a:ahLst/>
              <a:cxnLst/>
              <a:rect l="l" t="t" r="r" b="b"/>
              <a:pathLst>
                <a:path w="2974975" h="120014">
                  <a:moveTo>
                    <a:pt x="2974593" y="0"/>
                  </a:moveTo>
                  <a:lnTo>
                    <a:pt x="0" y="0"/>
                  </a:lnTo>
                  <a:lnTo>
                    <a:pt x="0" y="119396"/>
                  </a:lnTo>
                  <a:lnTo>
                    <a:pt x="2974593" y="119396"/>
                  </a:lnTo>
                  <a:lnTo>
                    <a:pt x="2974593" y="0"/>
                  </a:lnTo>
                  <a:close/>
                </a:path>
              </a:pathLst>
            </a:custGeom>
            <a:solidFill>
              <a:srgbClr val="2C913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2" name="object 12"/>
            <p:cNvSpPr/>
            <p:nvPr/>
          </p:nvSpPr>
          <p:spPr>
            <a:xfrm>
              <a:off x="8197469" y="4487782"/>
              <a:ext cx="3411854" cy="120014"/>
            </a:xfrm>
            <a:custGeom>
              <a:avLst/>
              <a:gdLst/>
              <a:ahLst/>
              <a:cxnLst/>
              <a:rect l="l" t="t" r="r" b="b"/>
              <a:pathLst>
                <a:path w="3411854" h="120014">
                  <a:moveTo>
                    <a:pt x="3411728" y="0"/>
                  </a:moveTo>
                  <a:lnTo>
                    <a:pt x="0" y="0"/>
                  </a:lnTo>
                  <a:lnTo>
                    <a:pt x="0" y="119396"/>
                  </a:lnTo>
                  <a:lnTo>
                    <a:pt x="3411728" y="119396"/>
                  </a:lnTo>
                  <a:lnTo>
                    <a:pt x="3411728" y="0"/>
                  </a:lnTo>
                  <a:close/>
                </a:path>
              </a:pathLst>
            </a:custGeom>
            <a:solidFill>
              <a:srgbClr val="FFAA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3" name="object 13"/>
            <p:cNvSpPr/>
            <p:nvPr/>
          </p:nvSpPr>
          <p:spPr>
            <a:xfrm>
              <a:off x="1981072" y="4617974"/>
              <a:ext cx="2533650" cy="1237615"/>
            </a:xfrm>
            <a:custGeom>
              <a:avLst/>
              <a:gdLst/>
              <a:ahLst/>
              <a:cxnLst/>
              <a:rect l="l" t="t" r="r" b="b"/>
              <a:pathLst>
                <a:path w="2533650" h="1237614">
                  <a:moveTo>
                    <a:pt x="2266823" y="970902"/>
                  </a:moveTo>
                  <a:lnTo>
                    <a:pt x="2266823" y="1237602"/>
                  </a:lnTo>
                  <a:lnTo>
                    <a:pt x="2444623" y="1148702"/>
                  </a:lnTo>
                  <a:lnTo>
                    <a:pt x="2311273" y="1148702"/>
                  </a:lnTo>
                  <a:lnTo>
                    <a:pt x="2311273" y="1059814"/>
                  </a:lnTo>
                  <a:lnTo>
                    <a:pt x="2444648" y="1059814"/>
                  </a:lnTo>
                  <a:lnTo>
                    <a:pt x="2266823" y="970902"/>
                  </a:lnTo>
                  <a:close/>
                </a:path>
                <a:path w="2533650" h="1237614">
                  <a:moveTo>
                    <a:pt x="0" y="44450"/>
                  </a:moveTo>
                  <a:lnTo>
                    <a:pt x="0" y="1148702"/>
                  </a:lnTo>
                  <a:lnTo>
                    <a:pt x="2266823" y="1148702"/>
                  </a:lnTo>
                  <a:lnTo>
                    <a:pt x="2266823" y="1104252"/>
                  </a:lnTo>
                  <a:lnTo>
                    <a:pt x="88900" y="1104252"/>
                  </a:lnTo>
                  <a:lnTo>
                    <a:pt x="44450" y="1059814"/>
                  </a:lnTo>
                  <a:lnTo>
                    <a:pt x="88900" y="1059814"/>
                  </a:lnTo>
                  <a:lnTo>
                    <a:pt x="88900" y="88900"/>
                  </a:lnTo>
                  <a:lnTo>
                    <a:pt x="7238" y="88900"/>
                  </a:lnTo>
                  <a:lnTo>
                    <a:pt x="7238" y="51688"/>
                  </a:lnTo>
                  <a:lnTo>
                    <a:pt x="0" y="44450"/>
                  </a:lnTo>
                  <a:close/>
                </a:path>
                <a:path w="2533650" h="1237614">
                  <a:moveTo>
                    <a:pt x="2444648" y="1059814"/>
                  </a:moveTo>
                  <a:lnTo>
                    <a:pt x="2311273" y="1059814"/>
                  </a:lnTo>
                  <a:lnTo>
                    <a:pt x="2311273" y="1148702"/>
                  </a:lnTo>
                  <a:lnTo>
                    <a:pt x="2444623" y="1148702"/>
                  </a:lnTo>
                  <a:lnTo>
                    <a:pt x="2533523" y="1104252"/>
                  </a:lnTo>
                  <a:lnTo>
                    <a:pt x="2444648" y="1059814"/>
                  </a:lnTo>
                  <a:close/>
                </a:path>
                <a:path w="2533650" h="1237614">
                  <a:moveTo>
                    <a:pt x="88900" y="1059814"/>
                  </a:moveTo>
                  <a:lnTo>
                    <a:pt x="44450" y="1059814"/>
                  </a:lnTo>
                  <a:lnTo>
                    <a:pt x="88900" y="1104252"/>
                  </a:lnTo>
                  <a:lnTo>
                    <a:pt x="88900" y="1059814"/>
                  </a:lnTo>
                  <a:close/>
                </a:path>
                <a:path w="2533650" h="1237614">
                  <a:moveTo>
                    <a:pt x="2266823" y="1059814"/>
                  </a:moveTo>
                  <a:lnTo>
                    <a:pt x="88900" y="1059814"/>
                  </a:lnTo>
                  <a:lnTo>
                    <a:pt x="88900" y="1104252"/>
                  </a:lnTo>
                  <a:lnTo>
                    <a:pt x="2266823" y="1104252"/>
                  </a:lnTo>
                  <a:lnTo>
                    <a:pt x="2266823" y="1059814"/>
                  </a:lnTo>
                  <a:close/>
                </a:path>
                <a:path w="2533650" h="1237614">
                  <a:moveTo>
                    <a:pt x="7238" y="51688"/>
                  </a:moveTo>
                  <a:lnTo>
                    <a:pt x="7238" y="88900"/>
                  </a:lnTo>
                  <a:lnTo>
                    <a:pt x="44450" y="88900"/>
                  </a:lnTo>
                  <a:lnTo>
                    <a:pt x="7238" y="51688"/>
                  </a:lnTo>
                  <a:close/>
                </a:path>
                <a:path w="2533650" h="1237614">
                  <a:moveTo>
                    <a:pt x="88900" y="0"/>
                  </a:moveTo>
                  <a:lnTo>
                    <a:pt x="7238" y="0"/>
                  </a:lnTo>
                  <a:lnTo>
                    <a:pt x="7238" y="51688"/>
                  </a:lnTo>
                  <a:lnTo>
                    <a:pt x="44450" y="88900"/>
                  </a:lnTo>
                  <a:lnTo>
                    <a:pt x="88900" y="88900"/>
                  </a:lnTo>
                  <a:lnTo>
                    <a:pt x="88900" y="0"/>
                  </a:lnTo>
                  <a:close/>
                </a:path>
              </a:pathLst>
            </a:custGeom>
            <a:solidFill>
              <a:srgbClr val="004E8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4" name="object 14"/>
            <p:cNvSpPr/>
            <p:nvPr/>
          </p:nvSpPr>
          <p:spPr>
            <a:xfrm>
              <a:off x="7314946" y="4547616"/>
              <a:ext cx="2833370" cy="1310640"/>
            </a:xfrm>
            <a:custGeom>
              <a:avLst/>
              <a:gdLst/>
              <a:ahLst/>
              <a:cxnLst/>
              <a:rect l="l" t="t" r="r" b="b"/>
              <a:pathLst>
                <a:path w="2833370" h="1310639">
                  <a:moveTo>
                    <a:pt x="266700" y="1043711"/>
                  </a:moveTo>
                  <a:lnTo>
                    <a:pt x="0" y="1177061"/>
                  </a:lnTo>
                  <a:lnTo>
                    <a:pt x="266700" y="1310411"/>
                  </a:lnTo>
                  <a:lnTo>
                    <a:pt x="266700" y="1221511"/>
                  </a:lnTo>
                  <a:lnTo>
                    <a:pt x="222250" y="1221511"/>
                  </a:lnTo>
                  <a:lnTo>
                    <a:pt x="222250" y="1132611"/>
                  </a:lnTo>
                  <a:lnTo>
                    <a:pt x="266700" y="1132611"/>
                  </a:lnTo>
                  <a:lnTo>
                    <a:pt x="266700" y="1043711"/>
                  </a:lnTo>
                  <a:close/>
                </a:path>
                <a:path w="2833370" h="1310639">
                  <a:moveTo>
                    <a:pt x="266700" y="1132611"/>
                  </a:moveTo>
                  <a:lnTo>
                    <a:pt x="222250" y="1132611"/>
                  </a:lnTo>
                  <a:lnTo>
                    <a:pt x="222250" y="1221511"/>
                  </a:lnTo>
                  <a:lnTo>
                    <a:pt x="266700" y="1221511"/>
                  </a:lnTo>
                  <a:lnTo>
                    <a:pt x="266700" y="1132611"/>
                  </a:lnTo>
                  <a:close/>
                </a:path>
                <a:path w="2833370" h="1310639">
                  <a:moveTo>
                    <a:pt x="2744470" y="1132611"/>
                  </a:moveTo>
                  <a:lnTo>
                    <a:pt x="266700" y="1132611"/>
                  </a:lnTo>
                  <a:lnTo>
                    <a:pt x="266700" y="1221511"/>
                  </a:lnTo>
                  <a:lnTo>
                    <a:pt x="2833370" y="1221511"/>
                  </a:lnTo>
                  <a:lnTo>
                    <a:pt x="2833370" y="1177061"/>
                  </a:lnTo>
                  <a:lnTo>
                    <a:pt x="2744470" y="1177061"/>
                  </a:lnTo>
                  <a:lnTo>
                    <a:pt x="2744470" y="1132611"/>
                  </a:lnTo>
                  <a:close/>
                </a:path>
                <a:path w="2833370" h="1310639">
                  <a:moveTo>
                    <a:pt x="2744470" y="44449"/>
                  </a:moveTo>
                  <a:lnTo>
                    <a:pt x="2744470" y="1177061"/>
                  </a:lnTo>
                  <a:lnTo>
                    <a:pt x="2788920" y="1132611"/>
                  </a:lnTo>
                  <a:lnTo>
                    <a:pt x="2833370" y="1132611"/>
                  </a:lnTo>
                  <a:lnTo>
                    <a:pt x="2833370" y="88899"/>
                  </a:lnTo>
                  <a:lnTo>
                    <a:pt x="2764281" y="88899"/>
                  </a:lnTo>
                  <a:lnTo>
                    <a:pt x="2764281" y="64261"/>
                  </a:lnTo>
                  <a:lnTo>
                    <a:pt x="2744470" y="44449"/>
                  </a:lnTo>
                  <a:close/>
                </a:path>
                <a:path w="2833370" h="1310639">
                  <a:moveTo>
                    <a:pt x="2833370" y="1132611"/>
                  </a:moveTo>
                  <a:lnTo>
                    <a:pt x="2788920" y="1132611"/>
                  </a:lnTo>
                  <a:lnTo>
                    <a:pt x="2744470" y="1177061"/>
                  </a:lnTo>
                  <a:lnTo>
                    <a:pt x="2833370" y="1177061"/>
                  </a:lnTo>
                  <a:lnTo>
                    <a:pt x="2833370" y="1132611"/>
                  </a:lnTo>
                  <a:close/>
                </a:path>
                <a:path w="2833370" h="1310639">
                  <a:moveTo>
                    <a:pt x="2764281" y="64261"/>
                  </a:moveTo>
                  <a:lnTo>
                    <a:pt x="2764281" y="88899"/>
                  </a:lnTo>
                  <a:lnTo>
                    <a:pt x="2788920" y="88899"/>
                  </a:lnTo>
                  <a:lnTo>
                    <a:pt x="2764281" y="64261"/>
                  </a:lnTo>
                  <a:close/>
                </a:path>
                <a:path w="2833370" h="1310639">
                  <a:moveTo>
                    <a:pt x="2833370" y="0"/>
                  </a:moveTo>
                  <a:lnTo>
                    <a:pt x="2764281" y="0"/>
                  </a:lnTo>
                  <a:lnTo>
                    <a:pt x="2764281" y="64261"/>
                  </a:lnTo>
                  <a:lnTo>
                    <a:pt x="2788920" y="88899"/>
                  </a:lnTo>
                  <a:lnTo>
                    <a:pt x="2833370" y="88899"/>
                  </a:lnTo>
                  <a:lnTo>
                    <a:pt x="2833370" y="0"/>
                  </a:lnTo>
                  <a:close/>
                </a:path>
              </a:pathLst>
            </a:custGeom>
            <a:solidFill>
              <a:srgbClr val="FFAA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5" name="object 15"/>
            <p:cNvSpPr/>
            <p:nvPr/>
          </p:nvSpPr>
          <p:spPr>
            <a:xfrm>
              <a:off x="5850762" y="4592066"/>
              <a:ext cx="266700" cy="603250"/>
            </a:xfrm>
            <a:custGeom>
              <a:avLst/>
              <a:gdLst/>
              <a:ahLst/>
              <a:cxnLst/>
              <a:rect l="l" t="t" r="r" b="b"/>
              <a:pathLst>
                <a:path w="266700" h="603250">
                  <a:moveTo>
                    <a:pt x="88900" y="336168"/>
                  </a:moveTo>
                  <a:lnTo>
                    <a:pt x="0" y="336168"/>
                  </a:lnTo>
                  <a:lnTo>
                    <a:pt x="133350" y="602868"/>
                  </a:lnTo>
                  <a:lnTo>
                    <a:pt x="244475" y="380618"/>
                  </a:lnTo>
                  <a:lnTo>
                    <a:pt x="88900" y="380618"/>
                  </a:lnTo>
                  <a:lnTo>
                    <a:pt x="88900" y="336168"/>
                  </a:lnTo>
                  <a:close/>
                </a:path>
                <a:path w="266700" h="603250">
                  <a:moveTo>
                    <a:pt x="177800" y="0"/>
                  </a:moveTo>
                  <a:lnTo>
                    <a:pt x="88900" y="0"/>
                  </a:lnTo>
                  <a:lnTo>
                    <a:pt x="88900" y="380618"/>
                  </a:lnTo>
                  <a:lnTo>
                    <a:pt x="177800" y="380618"/>
                  </a:lnTo>
                  <a:lnTo>
                    <a:pt x="177800" y="0"/>
                  </a:lnTo>
                  <a:close/>
                </a:path>
                <a:path w="266700" h="603250">
                  <a:moveTo>
                    <a:pt x="266700" y="336168"/>
                  </a:moveTo>
                  <a:lnTo>
                    <a:pt x="177800" y="336168"/>
                  </a:lnTo>
                  <a:lnTo>
                    <a:pt x="177800" y="380618"/>
                  </a:lnTo>
                  <a:lnTo>
                    <a:pt x="244475" y="380618"/>
                  </a:lnTo>
                  <a:lnTo>
                    <a:pt x="266700" y="336168"/>
                  </a:lnTo>
                  <a:close/>
                </a:path>
              </a:pathLst>
            </a:custGeom>
            <a:solidFill>
              <a:srgbClr val="2C913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pic>
          <p:nvPicPr>
            <p:cNvPr id="16" name="object 16"/>
            <p:cNvPicPr/>
            <p:nvPr/>
          </p:nvPicPr>
          <p:blipFill>
            <a:blip r:embed="rId5" cstate="print"/>
            <a:stretch>
              <a:fillRect/>
            </a:stretch>
          </p:blipFill>
          <p:spPr>
            <a:xfrm>
              <a:off x="3944493" y="5284342"/>
              <a:ext cx="4205224" cy="1573655"/>
            </a:xfrm>
            <a:prstGeom prst="rect">
              <a:avLst/>
            </a:prstGeom>
          </p:spPr>
        </p:pic>
        <p:sp>
          <p:nvSpPr>
            <p:cNvPr id="17" name="object 17"/>
            <p:cNvSpPr/>
            <p:nvPr/>
          </p:nvSpPr>
          <p:spPr>
            <a:xfrm>
              <a:off x="4896637" y="5723391"/>
              <a:ext cx="344805" cy="307340"/>
            </a:xfrm>
            <a:custGeom>
              <a:avLst/>
              <a:gdLst/>
              <a:ahLst/>
              <a:cxnLst/>
              <a:rect l="l" t="t" r="r" b="b"/>
              <a:pathLst>
                <a:path w="344804" h="307339">
                  <a:moveTo>
                    <a:pt x="208583" y="9"/>
                  </a:moveTo>
                  <a:lnTo>
                    <a:pt x="170051" y="2891"/>
                  </a:lnTo>
                  <a:lnTo>
                    <a:pt x="133376" y="13490"/>
                  </a:lnTo>
                  <a:lnTo>
                    <a:pt x="10724" y="83374"/>
                  </a:lnTo>
                  <a:lnTo>
                    <a:pt x="0" y="302890"/>
                  </a:lnTo>
                  <a:lnTo>
                    <a:pt x="286" y="304910"/>
                  </a:lnTo>
                  <a:lnTo>
                    <a:pt x="1188" y="307272"/>
                  </a:lnTo>
                  <a:lnTo>
                    <a:pt x="27475" y="292172"/>
                  </a:lnTo>
                  <a:lnTo>
                    <a:pt x="27379" y="123064"/>
                  </a:lnTo>
                  <a:lnTo>
                    <a:pt x="27528" y="121104"/>
                  </a:lnTo>
                  <a:lnTo>
                    <a:pt x="147045" y="36155"/>
                  </a:lnTo>
                  <a:lnTo>
                    <a:pt x="186226" y="22902"/>
                  </a:lnTo>
                  <a:lnTo>
                    <a:pt x="200226" y="22098"/>
                  </a:lnTo>
                  <a:lnTo>
                    <a:pt x="205037" y="22132"/>
                  </a:lnTo>
                  <a:lnTo>
                    <a:pt x="242938" y="28194"/>
                  </a:lnTo>
                  <a:lnTo>
                    <a:pt x="293159" y="55886"/>
                  </a:lnTo>
                  <a:lnTo>
                    <a:pt x="306645" y="80947"/>
                  </a:lnTo>
                  <a:lnTo>
                    <a:pt x="305756" y="88110"/>
                  </a:lnTo>
                  <a:lnTo>
                    <a:pt x="177871" y="174430"/>
                  </a:lnTo>
                  <a:lnTo>
                    <a:pt x="171336" y="179284"/>
                  </a:lnTo>
                  <a:lnTo>
                    <a:pt x="166654" y="185219"/>
                  </a:lnTo>
                  <a:lnTo>
                    <a:pt x="163793" y="192208"/>
                  </a:lnTo>
                  <a:lnTo>
                    <a:pt x="162721" y="200224"/>
                  </a:lnTo>
                  <a:lnTo>
                    <a:pt x="162561" y="206995"/>
                  </a:lnTo>
                  <a:lnTo>
                    <a:pt x="162732" y="221972"/>
                  </a:lnTo>
                  <a:lnTo>
                    <a:pt x="163325" y="225276"/>
                  </a:lnTo>
                  <a:lnTo>
                    <a:pt x="167338" y="224635"/>
                  </a:lnTo>
                  <a:lnTo>
                    <a:pt x="171191" y="224922"/>
                  </a:lnTo>
                  <a:lnTo>
                    <a:pt x="179775" y="220757"/>
                  </a:lnTo>
                  <a:lnTo>
                    <a:pt x="189522" y="214695"/>
                  </a:lnTo>
                  <a:lnTo>
                    <a:pt x="192782" y="201153"/>
                  </a:lnTo>
                  <a:lnTo>
                    <a:pt x="197240" y="194927"/>
                  </a:lnTo>
                  <a:lnTo>
                    <a:pt x="204262" y="190560"/>
                  </a:lnTo>
                  <a:lnTo>
                    <a:pt x="309267" y="129967"/>
                  </a:lnTo>
                  <a:lnTo>
                    <a:pt x="315289" y="126255"/>
                  </a:lnTo>
                  <a:lnTo>
                    <a:pt x="343010" y="93470"/>
                  </a:lnTo>
                  <a:lnTo>
                    <a:pt x="344685" y="79182"/>
                  </a:lnTo>
                  <a:lnTo>
                    <a:pt x="343456" y="71778"/>
                  </a:lnTo>
                  <a:lnTo>
                    <a:pt x="319664" y="39265"/>
                  </a:lnTo>
                  <a:lnTo>
                    <a:pt x="271568" y="13006"/>
                  </a:lnTo>
                  <a:lnTo>
                    <a:pt x="230270" y="1811"/>
                  </a:lnTo>
                  <a:lnTo>
                    <a:pt x="208583" y="9"/>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pic>
          <p:nvPicPr>
            <p:cNvPr id="18" name="object 18"/>
            <p:cNvPicPr/>
            <p:nvPr/>
          </p:nvPicPr>
          <p:blipFill>
            <a:blip r:embed="rId6" cstate="print"/>
            <a:stretch>
              <a:fillRect/>
            </a:stretch>
          </p:blipFill>
          <p:spPr>
            <a:xfrm>
              <a:off x="4950930" y="5767559"/>
              <a:ext cx="216567" cy="231566"/>
            </a:xfrm>
            <a:prstGeom prst="rect">
              <a:avLst/>
            </a:prstGeom>
          </p:spPr>
        </p:pic>
        <p:sp>
          <p:nvSpPr>
            <p:cNvPr id="19" name="object 19"/>
            <p:cNvSpPr/>
            <p:nvPr/>
          </p:nvSpPr>
          <p:spPr>
            <a:xfrm>
              <a:off x="5874918" y="5723378"/>
              <a:ext cx="344805" cy="307340"/>
            </a:xfrm>
            <a:custGeom>
              <a:avLst/>
              <a:gdLst/>
              <a:ahLst/>
              <a:cxnLst/>
              <a:rect l="l" t="t" r="r" b="b"/>
              <a:pathLst>
                <a:path w="344804" h="307339">
                  <a:moveTo>
                    <a:pt x="208582" y="9"/>
                  </a:moveTo>
                  <a:lnTo>
                    <a:pt x="170050" y="2891"/>
                  </a:lnTo>
                  <a:lnTo>
                    <a:pt x="133376" y="13490"/>
                  </a:lnTo>
                  <a:lnTo>
                    <a:pt x="10724" y="83374"/>
                  </a:lnTo>
                  <a:lnTo>
                    <a:pt x="0" y="302890"/>
                  </a:lnTo>
                  <a:lnTo>
                    <a:pt x="286" y="304910"/>
                  </a:lnTo>
                  <a:lnTo>
                    <a:pt x="1188" y="307272"/>
                  </a:lnTo>
                  <a:lnTo>
                    <a:pt x="27475" y="292172"/>
                  </a:lnTo>
                  <a:lnTo>
                    <a:pt x="27378" y="123064"/>
                  </a:lnTo>
                  <a:lnTo>
                    <a:pt x="27528" y="121104"/>
                  </a:lnTo>
                  <a:lnTo>
                    <a:pt x="147045" y="36155"/>
                  </a:lnTo>
                  <a:lnTo>
                    <a:pt x="186225" y="22902"/>
                  </a:lnTo>
                  <a:lnTo>
                    <a:pt x="200226" y="22098"/>
                  </a:lnTo>
                  <a:lnTo>
                    <a:pt x="205037" y="22132"/>
                  </a:lnTo>
                  <a:lnTo>
                    <a:pt x="242937" y="28194"/>
                  </a:lnTo>
                  <a:lnTo>
                    <a:pt x="293159" y="55886"/>
                  </a:lnTo>
                  <a:lnTo>
                    <a:pt x="306645" y="80947"/>
                  </a:lnTo>
                  <a:lnTo>
                    <a:pt x="305756" y="88110"/>
                  </a:lnTo>
                  <a:lnTo>
                    <a:pt x="177871" y="174430"/>
                  </a:lnTo>
                  <a:lnTo>
                    <a:pt x="171336" y="179284"/>
                  </a:lnTo>
                  <a:lnTo>
                    <a:pt x="166653" y="185219"/>
                  </a:lnTo>
                  <a:lnTo>
                    <a:pt x="163792" y="192208"/>
                  </a:lnTo>
                  <a:lnTo>
                    <a:pt x="162720" y="200224"/>
                  </a:lnTo>
                  <a:lnTo>
                    <a:pt x="162561" y="206995"/>
                  </a:lnTo>
                  <a:lnTo>
                    <a:pt x="162732" y="221972"/>
                  </a:lnTo>
                  <a:lnTo>
                    <a:pt x="163325" y="225276"/>
                  </a:lnTo>
                  <a:lnTo>
                    <a:pt x="167338" y="224635"/>
                  </a:lnTo>
                  <a:lnTo>
                    <a:pt x="171191" y="224922"/>
                  </a:lnTo>
                  <a:lnTo>
                    <a:pt x="179775" y="220757"/>
                  </a:lnTo>
                  <a:lnTo>
                    <a:pt x="189522" y="214695"/>
                  </a:lnTo>
                  <a:lnTo>
                    <a:pt x="192782" y="201153"/>
                  </a:lnTo>
                  <a:lnTo>
                    <a:pt x="197240" y="194927"/>
                  </a:lnTo>
                  <a:lnTo>
                    <a:pt x="204262" y="190560"/>
                  </a:lnTo>
                  <a:lnTo>
                    <a:pt x="309267" y="129967"/>
                  </a:lnTo>
                  <a:lnTo>
                    <a:pt x="315289" y="126255"/>
                  </a:lnTo>
                  <a:lnTo>
                    <a:pt x="343010" y="93470"/>
                  </a:lnTo>
                  <a:lnTo>
                    <a:pt x="344685" y="79182"/>
                  </a:lnTo>
                  <a:lnTo>
                    <a:pt x="343456" y="71778"/>
                  </a:lnTo>
                  <a:lnTo>
                    <a:pt x="319664" y="39265"/>
                  </a:lnTo>
                  <a:lnTo>
                    <a:pt x="271567" y="13006"/>
                  </a:lnTo>
                  <a:lnTo>
                    <a:pt x="230270" y="1811"/>
                  </a:lnTo>
                  <a:lnTo>
                    <a:pt x="208582" y="9"/>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pic>
          <p:nvPicPr>
            <p:cNvPr id="20" name="object 20"/>
            <p:cNvPicPr/>
            <p:nvPr/>
          </p:nvPicPr>
          <p:blipFill>
            <a:blip r:embed="rId6" cstate="print"/>
            <a:stretch>
              <a:fillRect/>
            </a:stretch>
          </p:blipFill>
          <p:spPr>
            <a:xfrm>
              <a:off x="5929211" y="5767546"/>
              <a:ext cx="216567" cy="231566"/>
            </a:xfrm>
            <a:prstGeom prst="rect">
              <a:avLst/>
            </a:prstGeom>
          </p:spPr>
        </p:pic>
        <p:sp>
          <p:nvSpPr>
            <p:cNvPr id="21" name="object 21"/>
            <p:cNvSpPr/>
            <p:nvPr/>
          </p:nvSpPr>
          <p:spPr>
            <a:xfrm>
              <a:off x="5173980" y="5709780"/>
              <a:ext cx="1875789" cy="1148715"/>
            </a:xfrm>
            <a:custGeom>
              <a:avLst/>
              <a:gdLst/>
              <a:ahLst/>
              <a:cxnLst/>
              <a:rect l="l" t="t" r="r" b="b"/>
              <a:pathLst>
                <a:path w="1875790" h="1148715">
                  <a:moveTo>
                    <a:pt x="1641970" y="692340"/>
                  </a:moveTo>
                  <a:lnTo>
                    <a:pt x="0" y="692340"/>
                  </a:lnTo>
                  <a:lnTo>
                    <a:pt x="0" y="1148219"/>
                  </a:lnTo>
                  <a:lnTo>
                    <a:pt x="1641970" y="1148219"/>
                  </a:lnTo>
                  <a:lnTo>
                    <a:pt x="1641970" y="692340"/>
                  </a:lnTo>
                  <a:close/>
                </a:path>
                <a:path w="1875790" h="1148715">
                  <a:moveTo>
                    <a:pt x="1816785" y="314655"/>
                  </a:moveTo>
                  <a:lnTo>
                    <a:pt x="1816735" y="148310"/>
                  </a:lnTo>
                  <a:lnTo>
                    <a:pt x="1689658" y="56210"/>
                  </a:lnTo>
                  <a:lnTo>
                    <a:pt x="1655533" y="47053"/>
                  </a:lnTo>
                  <a:lnTo>
                    <a:pt x="1643481" y="48069"/>
                  </a:lnTo>
                  <a:lnTo>
                    <a:pt x="1594726" y="72745"/>
                  </a:lnTo>
                  <a:lnTo>
                    <a:pt x="1584058" y="88925"/>
                  </a:lnTo>
                  <a:lnTo>
                    <a:pt x="1590103" y="98209"/>
                  </a:lnTo>
                  <a:lnTo>
                    <a:pt x="1596732" y="103886"/>
                  </a:lnTo>
                  <a:lnTo>
                    <a:pt x="1599107" y="105029"/>
                  </a:lnTo>
                  <a:lnTo>
                    <a:pt x="1719719" y="174586"/>
                  </a:lnTo>
                  <a:lnTo>
                    <a:pt x="1724660" y="180606"/>
                  </a:lnTo>
                  <a:lnTo>
                    <a:pt x="1728952" y="192684"/>
                  </a:lnTo>
                  <a:lnTo>
                    <a:pt x="1729333" y="197116"/>
                  </a:lnTo>
                  <a:lnTo>
                    <a:pt x="1729473" y="264439"/>
                  </a:lnTo>
                  <a:lnTo>
                    <a:pt x="1757260" y="280403"/>
                  </a:lnTo>
                  <a:lnTo>
                    <a:pt x="1758899" y="277876"/>
                  </a:lnTo>
                  <a:lnTo>
                    <a:pt x="1758391" y="275475"/>
                  </a:lnTo>
                  <a:lnTo>
                    <a:pt x="1758442" y="181559"/>
                  </a:lnTo>
                  <a:lnTo>
                    <a:pt x="1632585" y="90601"/>
                  </a:lnTo>
                  <a:lnTo>
                    <a:pt x="1630222" y="89636"/>
                  </a:lnTo>
                  <a:lnTo>
                    <a:pt x="1628457" y="87718"/>
                  </a:lnTo>
                  <a:lnTo>
                    <a:pt x="1634515" y="83591"/>
                  </a:lnTo>
                  <a:lnTo>
                    <a:pt x="1642884" y="78574"/>
                  </a:lnTo>
                  <a:lnTo>
                    <a:pt x="1651177" y="74053"/>
                  </a:lnTo>
                  <a:lnTo>
                    <a:pt x="1656994" y="71374"/>
                  </a:lnTo>
                  <a:lnTo>
                    <a:pt x="1771637" y="137452"/>
                  </a:lnTo>
                  <a:lnTo>
                    <a:pt x="1787461" y="290398"/>
                  </a:lnTo>
                  <a:lnTo>
                    <a:pt x="1787652" y="297967"/>
                  </a:lnTo>
                  <a:lnTo>
                    <a:pt x="1816785" y="314655"/>
                  </a:lnTo>
                  <a:close/>
                </a:path>
                <a:path w="1875790" h="1148715">
                  <a:moveTo>
                    <a:pt x="1875307" y="344436"/>
                  </a:moveTo>
                  <a:lnTo>
                    <a:pt x="1874850" y="341858"/>
                  </a:lnTo>
                  <a:lnTo>
                    <a:pt x="1874862" y="114388"/>
                  </a:lnTo>
                  <a:lnTo>
                    <a:pt x="1873885" y="105905"/>
                  </a:lnTo>
                  <a:lnTo>
                    <a:pt x="1737753" y="16814"/>
                  </a:lnTo>
                  <a:lnTo>
                    <a:pt x="1696161" y="3606"/>
                  </a:lnTo>
                  <a:lnTo>
                    <a:pt x="1643684" y="0"/>
                  </a:lnTo>
                  <a:lnTo>
                    <a:pt x="1617103" y="3581"/>
                  </a:lnTo>
                  <a:lnTo>
                    <a:pt x="1579321" y="15240"/>
                  </a:lnTo>
                  <a:lnTo>
                    <a:pt x="1531810" y="41719"/>
                  </a:lnTo>
                  <a:lnTo>
                    <a:pt x="1507401" y="71818"/>
                  </a:lnTo>
                  <a:lnTo>
                    <a:pt x="1504442" y="91198"/>
                  </a:lnTo>
                  <a:lnTo>
                    <a:pt x="1506359" y="100584"/>
                  </a:lnTo>
                  <a:lnTo>
                    <a:pt x="1530654" y="131787"/>
                  </a:lnTo>
                  <a:lnTo>
                    <a:pt x="1649577" y="201422"/>
                  </a:lnTo>
                  <a:lnTo>
                    <a:pt x="1662836" y="209359"/>
                  </a:lnTo>
                  <a:lnTo>
                    <a:pt x="1667306" y="215773"/>
                  </a:lnTo>
                  <a:lnTo>
                    <a:pt x="1670392" y="225679"/>
                  </a:lnTo>
                  <a:lnTo>
                    <a:pt x="1671218" y="230695"/>
                  </a:lnTo>
                  <a:lnTo>
                    <a:pt x="1680552" y="236270"/>
                  </a:lnTo>
                  <a:lnTo>
                    <a:pt x="1689925" y="241401"/>
                  </a:lnTo>
                  <a:lnTo>
                    <a:pt x="1694192" y="244741"/>
                  </a:lnTo>
                  <a:lnTo>
                    <a:pt x="1699818" y="246456"/>
                  </a:lnTo>
                  <a:lnTo>
                    <a:pt x="1700060" y="241757"/>
                  </a:lnTo>
                  <a:lnTo>
                    <a:pt x="1700085" y="215696"/>
                  </a:lnTo>
                  <a:lnTo>
                    <a:pt x="1699082" y="206819"/>
                  </a:lnTo>
                  <a:lnTo>
                    <a:pt x="1696021" y="199148"/>
                  </a:lnTo>
                  <a:lnTo>
                    <a:pt x="1690903" y="192659"/>
                  </a:lnTo>
                  <a:lnTo>
                    <a:pt x="1683740" y="187337"/>
                  </a:lnTo>
                  <a:lnTo>
                    <a:pt x="1563370" y="117868"/>
                  </a:lnTo>
                  <a:lnTo>
                    <a:pt x="1557312" y="113106"/>
                  </a:lnTo>
                  <a:lnTo>
                    <a:pt x="1552562" y="106807"/>
                  </a:lnTo>
                  <a:lnTo>
                    <a:pt x="1547279" y="97180"/>
                  </a:lnTo>
                  <a:lnTo>
                    <a:pt x="1545590" y="87274"/>
                  </a:lnTo>
                  <a:lnTo>
                    <a:pt x="1547507" y="77393"/>
                  </a:lnTo>
                  <a:lnTo>
                    <a:pt x="1600314" y="36499"/>
                  </a:lnTo>
                  <a:lnTo>
                    <a:pt x="1638896" y="24447"/>
                  </a:lnTo>
                  <a:lnTo>
                    <a:pt x="1659483" y="23469"/>
                  </a:lnTo>
                  <a:lnTo>
                    <a:pt x="1674723" y="24358"/>
                  </a:lnTo>
                  <a:lnTo>
                    <a:pt x="1717370" y="38735"/>
                  </a:lnTo>
                  <a:lnTo>
                    <a:pt x="1830870" y="104381"/>
                  </a:lnTo>
                  <a:lnTo>
                    <a:pt x="1845703" y="132181"/>
                  </a:lnTo>
                  <a:lnTo>
                    <a:pt x="1845640" y="322821"/>
                  </a:lnTo>
                  <a:lnTo>
                    <a:pt x="1845792" y="330860"/>
                  </a:lnTo>
                  <a:lnTo>
                    <a:pt x="1852307" y="335267"/>
                  </a:lnTo>
                  <a:lnTo>
                    <a:pt x="1860702" y="340220"/>
                  </a:lnTo>
                  <a:lnTo>
                    <a:pt x="1868792" y="344512"/>
                  </a:lnTo>
                  <a:lnTo>
                    <a:pt x="1874393" y="346913"/>
                  </a:lnTo>
                  <a:lnTo>
                    <a:pt x="1875307" y="344436"/>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2" name="object 22"/>
            <p:cNvSpPr/>
            <p:nvPr/>
          </p:nvSpPr>
          <p:spPr>
            <a:xfrm>
              <a:off x="5659881" y="6120790"/>
              <a:ext cx="650875" cy="281940"/>
            </a:xfrm>
            <a:custGeom>
              <a:avLst/>
              <a:gdLst/>
              <a:ahLst/>
              <a:cxnLst/>
              <a:rect l="l" t="t" r="r" b="b"/>
              <a:pathLst>
                <a:path w="650875" h="281939">
                  <a:moveTo>
                    <a:pt x="650493" y="0"/>
                  </a:moveTo>
                  <a:lnTo>
                    <a:pt x="0" y="0"/>
                  </a:lnTo>
                  <a:lnTo>
                    <a:pt x="0" y="281330"/>
                  </a:lnTo>
                  <a:lnTo>
                    <a:pt x="650493" y="281330"/>
                  </a:lnTo>
                  <a:lnTo>
                    <a:pt x="650493" y="0"/>
                  </a:lnTo>
                  <a:close/>
                </a:path>
              </a:pathLst>
            </a:custGeom>
            <a:solidFill>
              <a:srgbClr val="2C913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3" name="object 23"/>
            <p:cNvSpPr/>
            <p:nvPr/>
          </p:nvSpPr>
          <p:spPr>
            <a:xfrm>
              <a:off x="5790818" y="6160135"/>
              <a:ext cx="305435" cy="305435"/>
            </a:xfrm>
            <a:custGeom>
              <a:avLst/>
              <a:gdLst/>
              <a:ahLst/>
              <a:cxnLst/>
              <a:rect l="l" t="t" r="r" b="b"/>
              <a:pathLst>
                <a:path w="305435" h="305435">
                  <a:moveTo>
                    <a:pt x="152653" y="0"/>
                  </a:moveTo>
                  <a:lnTo>
                    <a:pt x="104396" y="7777"/>
                  </a:lnTo>
                  <a:lnTo>
                    <a:pt x="62490" y="29434"/>
                  </a:lnTo>
                  <a:lnTo>
                    <a:pt x="29447" y="62459"/>
                  </a:lnTo>
                  <a:lnTo>
                    <a:pt x="7780" y="104340"/>
                  </a:lnTo>
                  <a:lnTo>
                    <a:pt x="0" y="152565"/>
                  </a:lnTo>
                  <a:lnTo>
                    <a:pt x="7780" y="200789"/>
                  </a:lnTo>
                  <a:lnTo>
                    <a:pt x="29447" y="242670"/>
                  </a:lnTo>
                  <a:lnTo>
                    <a:pt x="62490" y="275695"/>
                  </a:lnTo>
                  <a:lnTo>
                    <a:pt x="104396" y="297352"/>
                  </a:lnTo>
                  <a:lnTo>
                    <a:pt x="152653" y="305130"/>
                  </a:lnTo>
                  <a:lnTo>
                    <a:pt x="200849" y="297352"/>
                  </a:lnTo>
                  <a:lnTo>
                    <a:pt x="242718" y="275695"/>
                  </a:lnTo>
                  <a:lnTo>
                    <a:pt x="275741" y="242670"/>
                  </a:lnTo>
                  <a:lnTo>
                    <a:pt x="297401" y="200789"/>
                  </a:lnTo>
                  <a:lnTo>
                    <a:pt x="305180" y="152565"/>
                  </a:lnTo>
                  <a:lnTo>
                    <a:pt x="297401" y="104340"/>
                  </a:lnTo>
                  <a:lnTo>
                    <a:pt x="275741" y="62459"/>
                  </a:lnTo>
                  <a:lnTo>
                    <a:pt x="242718" y="29434"/>
                  </a:lnTo>
                  <a:lnTo>
                    <a:pt x="200849" y="7777"/>
                  </a:lnTo>
                  <a:lnTo>
                    <a:pt x="152653"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pic>
          <p:nvPicPr>
            <p:cNvPr id="24" name="object 24"/>
            <p:cNvPicPr/>
            <p:nvPr/>
          </p:nvPicPr>
          <p:blipFill>
            <a:blip r:embed="rId7" cstate="print"/>
            <a:stretch>
              <a:fillRect/>
            </a:stretch>
          </p:blipFill>
          <p:spPr>
            <a:xfrm>
              <a:off x="5072380" y="6300443"/>
              <a:ext cx="1977389" cy="557555"/>
            </a:xfrm>
            <a:prstGeom prst="rect">
              <a:avLst/>
            </a:prstGeom>
          </p:spPr>
        </p:pic>
      </p:grpSp>
      <p:sp>
        <p:nvSpPr>
          <p:cNvPr id="25" name="object 25"/>
          <p:cNvSpPr txBox="1">
            <a:spLocks noGrp="1"/>
          </p:cNvSpPr>
          <p:nvPr>
            <p:ph type="sldNum" sz="quarter" idx="7"/>
          </p:nvPr>
        </p:nvSpPr>
        <p:spPr>
          <a:prstGeom prst="rect">
            <a:avLst/>
          </a:prstGeom>
        </p:spPr>
        <p:txBody>
          <a:bodyPr vert="horz" wrap="square" lIns="0" tIns="9525" rIns="0" bIns="0" rtlCol="0">
            <a:spAutoFit/>
          </a:bodyPr>
          <a:lstStyle/>
          <a:p>
            <a:pPr marL="124460" marR="0" lvl="0" indent="0" defTabSz="914400" eaLnBrk="1" fontAlgn="auto" latinLnBrk="0" hangingPunct="1">
              <a:lnSpc>
                <a:spcPct val="100000"/>
              </a:lnSpc>
              <a:spcBef>
                <a:spcPts val="75"/>
              </a:spcBef>
              <a:spcAft>
                <a:spcPts val="0"/>
              </a:spcAft>
              <a:buClrTx/>
              <a:buSzTx/>
              <a:buFontTx/>
              <a:buNone/>
              <a:tabLst/>
              <a:defRPr/>
            </a:pPr>
            <a:fld id="{81D60167-4931-47E6-BA6A-407CBD079E47}" type="slidenum">
              <a:rPr kumimoji="0" sz="1200" b="1" i="0" u="none" strike="noStrike" kern="0" cap="none" spc="-50" normalizeH="0" baseline="0" noProof="0" dirty="0">
                <a:ln>
                  <a:noFill/>
                </a:ln>
                <a:solidFill>
                  <a:srgbClr val="001F5F"/>
                </a:solidFill>
                <a:effectLst/>
                <a:uLnTx/>
                <a:uFillTx/>
                <a:latin typeface="Arial"/>
                <a:cs typeface="Arial"/>
              </a:rPr>
              <a:pPr marL="124460" marR="0" lvl="0" indent="0" defTabSz="914400" eaLnBrk="1" fontAlgn="auto" latinLnBrk="0" hangingPunct="1">
                <a:lnSpc>
                  <a:spcPct val="100000"/>
                </a:lnSpc>
                <a:spcBef>
                  <a:spcPts val="75"/>
                </a:spcBef>
                <a:spcAft>
                  <a:spcPts val="0"/>
                </a:spcAft>
                <a:buClrTx/>
                <a:buSzTx/>
                <a:buFontTx/>
                <a:buNone/>
                <a:tabLst/>
                <a:defRPr/>
              </a:pPr>
              <a:t>2</a:t>
            </a:fld>
            <a:endParaRPr kumimoji="0" sz="1200" b="1" i="0" u="none" strike="noStrike" kern="0" cap="none" spc="-50" normalizeH="0" baseline="0" noProof="0" dirty="0">
              <a:ln>
                <a:noFill/>
              </a:ln>
              <a:solidFill>
                <a:srgbClr val="001F5F"/>
              </a:solidFill>
              <a:effectLst/>
              <a:uLnTx/>
              <a:uFillTx/>
              <a:latin typeface="Arial"/>
              <a:cs typeface="Arial"/>
            </a:endParaRPr>
          </a:p>
        </p:txBody>
      </p:sp>
      <p:sp>
        <p:nvSpPr>
          <p:cNvPr id="26" name="TextBox 25">
            <a:extLst>
              <a:ext uri="{FF2B5EF4-FFF2-40B4-BE49-F238E27FC236}">
                <a16:creationId xmlns:a16="http://schemas.microsoft.com/office/drawing/2014/main" id="{C5D9A04B-1E6E-16F3-1794-678A359477F9}"/>
              </a:ext>
            </a:extLst>
          </p:cNvPr>
          <p:cNvSpPr txBox="1"/>
          <p:nvPr/>
        </p:nvSpPr>
        <p:spPr>
          <a:xfrm>
            <a:off x="528272" y="3437398"/>
            <a:ext cx="3084033" cy="584775"/>
          </a:xfrm>
          <a:prstGeom prst="rect">
            <a:avLst/>
          </a:prstGeom>
          <a:noFill/>
        </p:spPr>
        <p:txBody>
          <a:bodyPr wrap="square" rtlCol="0">
            <a:spAutoFit/>
          </a:bodyPr>
          <a:lstStyle/>
          <a:p>
            <a:pPr algn="ctr"/>
            <a:r>
              <a:rPr lang="it-IT" sz="1600" dirty="0"/>
              <a:t>Perencanaan pembangunan memerlukan orkestrasi</a:t>
            </a:r>
          </a:p>
        </p:txBody>
      </p:sp>
      <p:sp>
        <p:nvSpPr>
          <p:cNvPr id="27" name="TextBox 26">
            <a:extLst>
              <a:ext uri="{FF2B5EF4-FFF2-40B4-BE49-F238E27FC236}">
                <a16:creationId xmlns:a16="http://schemas.microsoft.com/office/drawing/2014/main" id="{E806B852-4163-0C71-00C6-94B30018CC04}"/>
              </a:ext>
            </a:extLst>
          </p:cNvPr>
          <p:cNvSpPr txBox="1"/>
          <p:nvPr/>
        </p:nvSpPr>
        <p:spPr>
          <a:xfrm>
            <a:off x="4442095" y="3224932"/>
            <a:ext cx="3084033" cy="1077218"/>
          </a:xfrm>
          <a:prstGeom prst="rect">
            <a:avLst/>
          </a:prstGeom>
          <a:noFill/>
        </p:spPr>
        <p:txBody>
          <a:bodyPr wrap="square" rtlCol="0">
            <a:spAutoFit/>
          </a:bodyPr>
          <a:lstStyle/>
          <a:p>
            <a:pPr algn="ctr"/>
            <a:r>
              <a:rPr lang="it-IT" sz="1600" dirty="0"/>
              <a:t>Perencanaan pembangunan harus terintegrasi antara rencana jangka panjang – menengah – pendek</a:t>
            </a:r>
          </a:p>
        </p:txBody>
      </p:sp>
      <p:sp>
        <p:nvSpPr>
          <p:cNvPr id="30" name="TextBox 29">
            <a:extLst>
              <a:ext uri="{FF2B5EF4-FFF2-40B4-BE49-F238E27FC236}">
                <a16:creationId xmlns:a16="http://schemas.microsoft.com/office/drawing/2014/main" id="{83ACFAB3-92A7-BA79-B3FC-C8C8627C5C5F}"/>
              </a:ext>
            </a:extLst>
          </p:cNvPr>
          <p:cNvSpPr txBox="1"/>
          <p:nvPr/>
        </p:nvSpPr>
        <p:spPr>
          <a:xfrm>
            <a:off x="8128665" y="3122508"/>
            <a:ext cx="3647790" cy="1323439"/>
          </a:xfrm>
          <a:prstGeom prst="rect">
            <a:avLst/>
          </a:prstGeom>
          <a:noFill/>
        </p:spPr>
        <p:txBody>
          <a:bodyPr wrap="square" rtlCol="0">
            <a:spAutoFit/>
          </a:bodyPr>
          <a:lstStyle/>
          <a:p>
            <a:pPr algn="ctr"/>
            <a:r>
              <a:rPr lang="it-IT" sz="1600" dirty="0"/>
              <a:t>Perencanaan pembangunan harus menciptakan integrasi, sinkronisasi dan sinergi antardaerah, antarruang, antarwaktu, antarfungsi pemerintah pusat dan daerah</a:t>
            </a:r>
          </a:p>
        </p:txBody>
      </p:sp>
    </p:spTree>
    <p:extLst>
      <p:ext uri="{BB962C8B-B14F-4D97-AF65-F5344CB8AC3E}">
        <p14:creationId xmlns:p14="http://schemas.microsoft.com/office/powerpoint/2010/main" val="3447041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21"/>
          <p:cNvSpPr txBox="1">
            <a:spLocks noGrp="1"/>
          </p:cNvSpPr>
          <p:nvPr>
            <p:ph type="title"/>
          </p:nvPr>
        </p:nvSpPr>
        <p:spPr>
          <a:xfrm>
            <a:off x="838200" y="219392"/>
            <a:ext cx="10515600" cy="6984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3960"/>
              <a:buNone/>
            </a:pPr>
            <a:r>
              <a:rPr lang="en-US" sz="1790">
                <a:latin typeface="Cambria"/>
                <a:ea typeface="Cambria"/>
                <a:cs typeface="Cambria"/>
                <a:sym typeface="Cambria"/>
              </a:rPr>
              <a:t>KETERKAITAN ANTAR DOKUMEN</a:t>
            </a:r>
            <a:endParaRPr sz="1790">
              <a:latin typeface="Cambria"/>
              <a:ea typeface="Cambria"/>
              <a:cs typeface="Cambria"/>
              <a:sym typeface="Cambria"/>
            </a:endParaRPr>
          </a:p>
          <a:p>
            <a:pPr marL="0" lvl="0" indent="0" algn="ctr" rtl="0">
              <a:lnSpc>
                <a:spcPct val="90000"/>
              </a:lnSpc>
              <a:spcBef>
                <a:spcPts val="0"/>
              </a:spcBef>
              <a:spcAft>
                <a:spcPts val="0"/>
              </a:spcAft>
              <a:buSzPts val="3960"/>
              <a:buNone/>
            </a:pPr>
            <a:r>
              <a:rPr lang="en-US" sz="1790">
                <a:latin typeface="Cambria"/>
                <a:ea typeface="Cambria"/>
                <a:cs typeface="Cambria"/>
                <a:sym typeface="Cambria"/>
              </a:rPr>
              <a:t>PERENCANAAN DAN PENGANGGARAN PEMBANGUNAN NASIONAL</a:t>
            </a:r>
            <a:endParaRPr sz="1790">
              <a:latin typeface="Cambria"/>
              <a:ea typeface="Cambria"/>
              <a:cs typeface="Cambria"/>
              <a:sym typeface="Cambria"/>
            </a:endParaRPr>
          </a:p>
        </p:txBody>
      </p:sp>
      <p:sp>
        <p:nvSpPr>
          <p:cNvPr id="302" name="Google Shape;302;p21"/>
          <p:cNvSpPr/>
          <p:nvPr/>
        </p:nvSpPr>
        <p:spPr>
          <a:xfrm>
            <a:off x="1874539" y="952500"/>
            <a:ext cx="8462010" cy="0"/>
          </a:xfrm>
          <a:custGeom>
            <a:avLst/>
            <a:gdLst/>
            <a:ahLst/>
            <a:cxnLst/>
            <a:rect l="l" t="t" r="r" b="b"/>
            <a:pathLst>
              <a:path w="8462010" h="120000" extrusionOk="0">
                <a:moveTo>
                  <a:pt x="0" y="0"/>
                </a:moveTo>
                <a:lnTo>
                  <a:pt x="8461832" y="0"/>
                </a:lnTo>
              </a:path>
            </a:pathLst>
          </a:custGeom>
          <a:noFill/>
          <a:ln w="38100" cap="flat" cmpd="sng">
            <a:solidFill>
              <a:srgbClr val="A6A6A6"/>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3" name="Google Shape;303;p21"/>
          <p:cNvSpPr/>
          <p:nvPr/>
        </p:nvSpPr>
        <p:spPr>
          <a:xfrm>
            <a:off x="817051" y="1085269"/>
            <a:ext cx="6779400" cy="4028700"/>
          </a:xfrm>
          <a:prstGeom prst="roundRect">
            <a:avLst>
              <a:gd name="adj" fmla="val 9409"/>
            </a:avLst>
          </a:prstGeom>
          <a:solidFill>
            <a:srgbClr val="FFFFFF"/>
          </a:solidFill>
          <a:ln>
            <a:noFill/>
          </a:ln>
        </p:spPr>
        <p:txBody>
          <a:bodyPr spcFirstLastPara="1" wrap="square" lIns="80150" tIns="40050" rIns="80150" bIns="40050" anchor="ctr" anchorCtr="0">
            <a:noAutofit/>
          </a:bodyPr>
          <a:lstStyle/>
          <a:p>
            <a:pPr marL="0" marR="0" lvl="0" indent="0" algn="ctr" rtl="0">
              <a:lnSpc>
                <a:spcPct val="100000"/>
              </a:lnSpc>
              <a:spcBef>
                <a:spcPts val="0"/>
              </a:spcBef>
              <a:spcAft>
                <a:spcPts val="0"/>
              </a:spcAft>
              <a:buClr>
                <a:srgbClr val="000000"/>
              </a:buClr>
              <a:buSzPts val="1403"/>
              <a:buFont typeface="Arial"/>
              <a:buNone/>
            </a:pPr>
            <a:endParaRPr sz="1402" b="0" i="0" u="none" strike="noStrike" cap="none">
              <a:solidFill>
                <a:srgbClr val="FFFFFF"/>
              </a:solidFill>
              <a:latin typeface="Calibri"/>
              <a:ea typeface="Calibri"/>
              <a:cs typeface="Calibri"/>
              <a:sym typeface="Calibri"/>
            </a:endParaRPr>
          </a:p>
        </p:txBody>
      </p:sp>
      <p:sp>
        <p:nvSpPr>
          <p:cNvPr id="304" name="Google Shape;304;p21"/>
          <p:cNvSpPr/>
          <p:nvPr/>
        </p:nvSpPr>
        <p:spPr>
          <a:xfrm>
            <a:off x="7495420" y="1080881"/>
            <a:ext cx="3895500" cy="4028700"/>
          </a:xfrm>
          <a:prstGeom prst="roundRect">
            <a:avLst>
              <a:gd name="adj" fmla="val 9409"/>
            </a:avLst>
          </a:prstGeom>
          <a:solidFill>
            <a:srgbClr val="FFFFFF"/>
          </a:solidFill>
          <a:ln>
            <a:noFill/>
          </a:ln>
        </p:spPr>
        <p:txBody>
          <a:bodyPr spcFirstLastPara="1" wrap="square" lIns="80150" tIns="40050" rIns="80150" bIns="40050" anchor="ctr" anchorCtr="0">
            <a:noAutofit/>
          </a:bodyPr>
          <a:lstStyle/>
          <a:p>
            <a:pPr marL="0" marR="0" lvl="0" indent="0" algn="ctr" rtl="0">
              <a:lnSpc>
                <a:spcPct val="100000"/>
              </a:lnSpc>
              <a:spcBef>
                <a:spcPts val="0"/>
              </a:spcBef>
              <a:spcAft>
                <a:spcPts val="0"/>
              </a:spcAft>
              <a:buClr>
                <a:srgbClr val="000000"/>
              </a:buClr>
              <a:buSzPts val="1403"/>
              <a:buFont typeface="Arial"/>
              <a:buNone/>
            </a:pPr>
            <a:endParaRPr sz="1402" b="0" i="0" u="none" strike="noStrike" cap="none">
              <a:solidFill>
                <a:srgbClr val="FFFFFF"/>
              </a:solidFill>
              <a:latin typeface="Calibri"/>
              <a:ea typeface="Calibri"/>
              <a:cs typeface="Calibri"/>
              <a:sym typeface="Calibri"/>
            </a:endParaRPr>
          </a:p>
        </p:txBody>
      </p:sp>
      <p:sp>
        <p:nvSpPr>
          <p:cNvPr id="305" name="Google Shape;305;p21"/>
          <p:cNvSpPr/>
          <p:nvPr/>
        </p:nvSpPr>
        <p:spPr>
          <a:xfrm>
            <a:off x="4247588" y="1202544"/>
            <a:ext cx="1286100" cy="305100"/>
          </a:xfrm>
          <a:prstGeom prst="rect">
            <a:avLst/>
          </a:prstGeom>
          <a:noFill/>
          <a:ln>
            <a:noFill/>
          </a:ln>
        </p:spPr>
        <p:txBody>
          <a:bodyPr spcFirstLastPara="1" wrap="square" lIns="80150" tIns="40050" rIns="80150" bIns="40050" anchor="ctr" anchorCtr="0">
            <a:noAutofit/>
          </a:bodyPr>
          <a:lstStyle/>
          <a:p>
            <a:pPr marL="0" marR="0" lvl="0" indent="0" algn="ctr" rtl="0">
              <a:lnSpc>
                <a:spcPct val="100000"/>
              </a:lnSpc>
              <a:spcBef>
                <a:spcPts val="0"/>
              </a:spcBef>
              <a:spcAft>
                <a:spcPts val="0"/>
              </a:spcAft>
              <a:buClr>
                <a:srgbClr val="000000"/>
              </a:buClr>
              <a:buSzPts val="1052"/>
              <a:buFont typeface="Arial"/>
              <a:buNone/>
            </a:pPr>
            <a:endParaRPr sz="1052" b="1" i="0" u="none" strike="noStrike" cap="none">
              <a:solidFill>
                <a:srgbClr val="000000"/>
              </a:solidFill>
              <a:latin typeface="Calibri"/>
              <a:ea typeface="Calibri"/>
              <a:cs typeface="Calibri"/>
              <a:sym typeface="Calibri"/>
            </a:endParaRPr>
          </a:p>
        </p:txBody>
      </p:sp>
      <p:cxnSp>
        <p:nvCxnSpPr>
          <p:cNvPr id="306" name="Google Shape;306;p21"/>
          <p:cNvCxnSpPr/>
          <p:nvPr/>
        </p:nvCxnSpPr>
        <p:spPr>
          <a:xfrm rot="10800000">
            <a:off x="4005268" y="2118456"/>
            <a:ext cx="0" cy="208800"/>
          </a:xfrm>
          <a:prstGeom prst="straightConnector1">
            <a:avLst/>
          </a:prstGeom>
          <a:noFill/>
          <a:ln w="16700" cap="flat" cmpd="sng">
            <a:solidFill>
              <a:srgbClr val="FF0000"/>
            </a:solidFill>
            <a:prstDash val="solid"/>
            <a:miter lim="800000"/>
            <a:headEnd type="none" w="sm" len="sm"/>
            <a:tailEnd type="triangle" w="med" len="med"/>
          </a:ln>
        </p:spPr>
      </p:cxnSp>
      <p:sp>
        <p:nvSpPr>
          <p:cNvPr id="307" name="Google Shape;307;p21"/>
          <p:cNvSpPr/>
          <p:nvPr/>
        </p:nvSpPr>
        <p:spPr>
          <a:xfrm>
            <a:off x="3215913" y="2382883"/>
            <a:ext cx="1578708" cy="672808"/>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08" name="Google Shape;308;p21"/>
          <p:cNvSpPr/>
          <p:nvPr/>
        </p:nvSpPr>
        <p:spPr>
          <a:xfrm>
            <a:off x="3221675" y="2382883"/>
            <a:ext cx="1578708" cy="313187"/>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09" name="Google Shape;309;p21"/>
          <p:cNvSpPr/>
          <p:nvPr/>
        </p:nvSpPr>
        <p:spPr>
          <a:xfrm>
            <a:off x="3226002" y="2382342"/>
            <a:ext cx="1578000" cy="2427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RPJMN</a:t>
            </a:r>
            <a:endParaRPr sz="1052" b="1" i="0" u="none" strike="noStrike" cap="none">
              <a:solidFill>
                <a:srgbClr val="FFFFFF"/>
              </a:solidFill>
              <a:latin typeface="Arial"/>
              <a:ea typeface="Arial"/>
              <a:cs typeface="Arial"/>
              <a:sym typeface="Arial"/>
            </a:endParaRPr>
          </a:p>
        </p:txBody>
      </p:sp>
      <p:sp>
        <p:nvSpPr>
          <p:cNvPr id="310" name="Google Shape;310;p21"/>
          <p:cNvSpPr/>
          <p:nvPr/>
        </p:nvSpPr>
        <p:spPr>
          <a:xfrm>
            <a:off x="3246244" y="2662353"/>
            <a:ext cx="1507800" cy="3645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0000"/>
              </a:buClr>
              <a:buSzPts val="921"/>
              <a:buFont typeface="Arial"/>
              <a:buNone/>
            </a:pPr>
            <a:r>
              <a:rPr lang="en-US" sz="920" b="1" i="0" u="none" strike="noStrike" cap="none">
                <a:solidFill>
                  <a:srgbClr val="000000"/>
                </a:solidFill>
                <a:latin typeface="Arial"/>
                <a:ea typeface="Arial"/>
                <a:cs typeface="Arial"/>
                <a:sym typeface="Arial"/>
              </a:rPr>
              <a:t>Sasaran Prioritas Pembangunan Nasional</a:t>
            </a:r>
            <a:endParaRPr sz="920" b="1" i="0" u="none" strike="noStrike" cap="none">
              <a:solidFill>
                <a:srgbClr val="000000"/>
              </a:solidFill>
              <a:latin typeface="Arial"/>
              <a:ea typeface="Arial"/>
              <a:cs typeface="Arial"/>
              <a:sym typeface="Arial"/>
            </a:endParaRPr>
          </a:p>
        </p:txBody>
      </p:sp>
      <p:cxnSp>
        <p:nvCxnSpPr>
          <p:cNvPr id="311" name="Google Shape;311;p21"/>
          <p:cNvCxnSpPr/>
          <p:nvPr/>
        </p:nvCxnSpPr>
        <p:spPr>
          <a:xfrm>
            <a:off x="4019722" y="3107521"/>
            <a:ext cx="0" cy="248400"/>
          </a:xfrm>
          <a:prstGeom prst="straightConnector1">
            <a:avLst/>
          </a:prstGeom>
          <a:noFill/>
          <a:ln w="16700" cap="flat" cmpd="sng">
            <a:solidFill>
              <a:srgbClr val="FF0000"/>
            </a:solidFill>
            <a:prstDash val="solid"/>
            <a:miter lim="800000"/>
            <a:headEnd type="none" w="sm" len="sm"/>
            <a:tailEnd type="triangle" w="med" len="med"/>
          </a:ln>
        </p:spPr>
      </p:cxnSp>
      <p:cxnSp>
        <p:nvCxnSpPr>
          <p:cNvPr id="312" name="Google Shape;312;p21"/>
          <p:cNvCxnSpPr/>
          <p:nvPr/>
        </p:nvCxnSpPr>
        <p:spPr>
          <a:xfrm>
            <a:off x="2628815" y="2750751"/>
            <a:ext cx="473400" cy="0"/>
          </a:xfrm>
          <a:prstGeom prst="straightConnector1">
            <a:avLst/>
          </a:prstGeom>
          <a:noFill/>
          <a:ln w="16700" cap="flat" cmpd="sng">
            <a:solidFill>
              <a:srgbClr val="FF0000"/>
            </a:solidFill>
            <a:prstDash val="solid"/>
            <a:miter lim="800000"/>
            <a:headEnd type="none" w="sm" len="sm"/>
            <a:tailEnd type="triangle" w="med" len="med"/>
          </a:ln>
        </p:spPr>
      </p:cxnSp>
      <p:sp>
        <p:nvSpPr>
          <p:cNvPr id="313" name="Google Shape;313;p21"/>
          <p:cNvSpPr/>
          <p:nvPr/>
        </p:nvSpPr>
        <p:spPr>
          <a:xfrm>
            <a:off x="2503051" y="2437996"/>
            <a:ext cx="729600" cy="2970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menjadi dasar</a:t>
            </a:r>
            <a:endParaRPr sz="701" b="1" i="0" u="none" strike="noStrike" cap="none">
              <a:solidFill>
                <a:srgbClr val="FF0000"/>
              </a:solidFill>
              <a:latin typeface="Arial"/>
              <a:ea typeface="Arial"/>
              <a:cs typeface="Arial"/>
              <a:sym typeface="Arial"/>
            </a:endParaRPr>
          </a:p>
        </p:txBody>
      </p:sp>
      <p:sp>
        <p:nvSpPr>
          <p:cNvPr id="314" name="Google Shape;314;p21"/>
          <p:cNvSpPr/>
          <p:nvPr/>
        </p:nvSpPr>
        <p:spPr>
          <a:xfrm>
            <a:off x="2501440" y="3486865"/>
            <a:ext cx="754500" cy="2970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menjadi dasar</a:t>
            </a:r>
            <a:endParaRPr sz="701" b="1" i="0" u="none" strike="noStrike" cap="none">
              <a:solidFill>
                <a:srgbClr val="FF0000"/>
              </a:solidFill>
              <a:latin typeface="Arial"/>
              <a:ea typeface="Arial"/>
              <a:cs typeface="Arial"/>
              <a:sym typeface="Arial"/>
            </a:endParaRPr>
          </a:p>
        </p:txBody>
      </p:sp>
      <p:sp>
        <p:nvSpPr>
          <p:cNvPr id="315" name="Google Shape;315;p21"/>
          <p:cNvSpPr/>
          <p:nvPr/>
        </p:nvSpPr>
        <p:spPr>
          <a:xfrm>
            <a:off x="829532" y="2386834"/>
            <a:ext cx="1736400" cy="6708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16" name="Google Shape;316;p21"/>
          <p:cNvSpPr/>
          <p:nvPr/>
        </p:nvSpPr>
        <p:spPr>
          <a:xfrm>
            <a:off x="824230" y="2385846"/>
            <a:ext cx="1727170" cy="672807"/>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17" name="Google Shape;317;p21"/>
          <p:cNvSpPr/>
          <p:nvPr/>
        </p:nvSpPr>
        <p:spPr>
          <a:xfrm>
            <a:off x="824230" y="2385846"/>
            <a:ext cx="1736450" cy="31318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18" name="Google Shape;318;p21"/>
          <p:cNvSpPr/>
          <p:nvPr/>
        </p:nvSpPr>
        <p:spPr>
          <a:xfrm>
            <a:off x="2295572" y="2420424"/>
            <a:ext cx="190877" cy="194630"/>
          </a:xfrm>
          <a:custGeom>
            <a:avLst/>
            <a:gdLst/>
            <a:ahLst/>
            <a:cxnLst/>
            <a:rect l="l" t="t" r="r" b="b"/>
            <a:pathLst>
              <a:path w="88" h="120" extrusionOk="0">
                <a:moveTo>
                  <a:pt x="72" y="120"/>
                </a:moveTo>
                <a:cubicBezTo>
                  <a:pt x="18" y="120"/>
                  <a:pt x="18" y="120"/>
                  <a:pt x="18" y="120"/>
                </a:cubicBezTo>
                <a:cubicBezTo>
                  <a:pt x="17" y="120"/>
                  <a:pt x="17" y="120"/>
                  <a:pt x="16" y="120"/>
                </a:cubicBezTo>
                <a:cubicBezTo>
                  <a:pt x="7" y="120"/>
                  <a:pt x="0" y="113"/>
                  <a:pt x="0" y="104"/>
                </a:cubicBezTo>
                <a:cubicBezTo>
                  <a:pt x="0" y="4"/>
                  <a:pt x="0" y="4"/>
                  <a:pt x="0" y="4"/>
                </a:cubicBezTo>
                <a:cubicBezTo>
                  <a:pt x="0" y="2"/>
                  <a:pt x="2" y="0"/>
                  <a:pt x="4" y="0"/>
                </a:cubicBezTo>
                <a:cubicBezTo>
                  <a:pt x="72" y="0"/>
                  <a:pt x="72" y="0"/>
                  <a:pt x="72" y="0"/>
                </a:cubicBezTo>
                <a:cubicBezTo>
                  <a:pt x="79" y="0"/>
                  <a:pt x="84" y="5"/>
                  <a:pt x="84" y="12"/>
                </a:cubicBezTo>
                <a:cubicBezTo>
                  <a:pt x="84" y="96"/>
                  <a:pt x="84" y="96"/>
                  <a:pt x="84" y="96"/>
                </a:cubicBezTo>
                <a:cubicBezTo>
                  <a:pt x="85" y="97"/>
                  <a:pt x="86" y="99"/>
                  <a:pt x="87" y="100"/>
                </a:cubicBezTo>
                <a:cubicBezTo>
                  <a:pt x="88" y="102"/>
                  <a:pt x="88" y="104"/>
                  <a:pt x="88" y="105"/>
                </a:cubicBezTo>
                <a:cubicBezTo>
                  <a:pt x="88" y="115"/>
                  <a:pt x="82" y="120"/>
                  <a:pt x="72" y="120"/>
                </a:cubicBezTo>
                <a:close/>
                <a:moveTo>
                  <a:pt x="8" y="8"/>
                </a:moveTo>
                <a:cubicBezTo>
                  <a:pt x="8" y="104"/>
                  <a:pt x="8" y="104"/>
                  <a:pt x="8" y="104"/>
                </a:cubicBezTo>
                <a:cubicBezTo>
                  <a:pt x="8" y="108"/>
                  <a:pt x="12" y="112"/>
                  <a:pt x="16" y="112"/>
                </a:cubicBezTo>
                <a:cubicBezTo>
                  <a:pt x="21" y="112"/>
                  <a:pt x="24" y="108"/>
                  <a:pt x="24" y="104"/>
                </a:cubicBezTo>
                <a:cubicBezTo>
                  <a:pt x="24" y="104"/>
                  <a:pt x="24" y="104"/>
                  <a:pt x="24" y="103"/>
                </a:cubicBezTo>
                <a:cubicBezTo>
                  <a:pt x="24" y="103"/>
                  <a:pt x="25" y="97"/>
                  <a:pt x="19" y="92"/>
                </a:cubicBezTo>
                <a:cubicBezTo>
                  <a:pt x="17" y="91"/>
                  <a:pt x="17" y="89"/>
                  <a:pt x="17" y="87"/>
                </a:cubicBezTo>
                <a:cubicBezTo>
                  <a:pt x="18" y="86"/>
                  <a:pt x="20" y="85"/>
                  <a:pt x="22" y="85"/>
                </a:cubicBezTo>
                <a:cubicBezTo>
                  <a:pt x="76" y="92"/>
                  <a:pt x="76" y="92"/>
                  <a:pt x="76" y="92"/>
                </a:cubicBezTo>
                <a:cubicBezTo>
                  <a:pt x="76" y="92"/>
                  <a:pt x="76" y="92"/>
                  <a:pt x="76" y="92"/>
                </a:cubicBezTo>
                <a:cubicBezTo>
                  <a:pt x="76" y="12"/>
                  <a:pt x="76" y="12"/>
                  <a:pt x="76" y="12"/>
                </a:cubicBezTo>
                <a:cubicBezTo>
                  <a:pt x="76" y="10"/>
                  <a:pt x="74" y="8"/>
                  <a:pt x="72" y="8"/>
                </a:cubicBezTo>
                <a:lnTo>
                  <a:pt x="8" y="8"/>
                </a:lnTo>
                <a:close/>
                <a:moveTo>
                  <a:pt x="64" y="24"/>
                </a:moveTo>
                <a:cubicBezTo>
                  <a:pt x="64" y="22"/>
                  <a:pt x="62" y="20"/>
                  <a:pt x="60" y="20"/>
                </a:cubicBezTo>
                <a:cubicBezTo>
                  <a:pt x="24" y="20"/>
                  <a:pt x="24" y="20"/>
                  <a:pt x="24" y="20"/>
                </a:cubicBezTo>
                <a:cubicBezTo>
                  <a:pt x="22" y="20"/>
                  <a:pt x="20" y="22"/>
                  <a:pt x="20" y="24"/>
                </a:cubicBezTo>
                <a:cubicBezTo>
                  <a:pt x="20" y="26"/>
                  <a:pt x="22" y="28"/>
                  <a:pt x="24" y="28"/>
                </a:cubicBezTo>
                <a:cubicBezTo>
                  <a:pt x="60" y="28"/>
                  <a:pt x="60" y="28"/>
                  <a:pt x="60" y="28"/>
                </a:cubicBezTo>
                <a:cubicBezTo>
                  <a:pt x="62" y="28"/>
                  <a:pt x="64" y="26"/>
                  <a:pt x="64" y="24"/>
                </a:cubicBezTo>
                <a:close/>
                <a:moveTo>
                  <a:pt x="64" y="48"/>
                </a:moveTo>
                <a:cubicBezTo>
                  <a:pt x="64" y="46"/>
                  <a:pt x="62" y="44"/>
                  <a:pt x="60" y="44"/>
                </a:cubicBezTo>
                <a:cubicBezTo>
                  <a:pt x="24" y="44"/>
                  <a:pt x="24" y="44"/>
                  <a:pt x="24" y="44"/>
                </a:cubicBezTo>
                <a:cubicBezTo>
                  <a:pt x="22" y="44"/>
                  <a:pt x="20" y="46"/>
                  <a:pt x="20" y="48"/>
                </a:cubicBezTo>
                <a:cubicBezTo>
                  <a:pt x="20" y="50"/>
                  <a:pt x="22" y="52"/>
                  <a:pt x="24" y="52"/>
                </a:cubicBezTo>
                <a:cubicBezTo>
                  <a:pt x="60" y="52"/>
                  <a:pt x="60" y="52"/>
                  <a:pt x="60" y="52"/>
                </a:cubicBezTo>
                <a:cubicBezTo>
                  <a:pt x="62" y="52"/>
                  <a:pt x="64" y="50"/>
                  <a:pt x="64" y="48"/>
                </a:cubicBezTo>
                <a:close/>
                <a:moveTo>
                  <a:pt x="64" y="72"/>
                </a:moveTo>
                <a:cubicBezTo>
                  <a:pt x="64" y="70"/>
                  <a:pt x="62" y="68"/>
                  <a:pt x="60" y="68"/>
                </a:cubicBezTo>
                <a:cubicBezTo>
                  <a:pt x="24" y="68"/>
                  <a:pt x="24" y="68"/>
                  <a:pt x="24" y="68"/>
                </a:cubicBezTo>
                <a:cubicBezTo>
                  <a:pt x="22" y="68"/>
                  <a:pt x="20" y="70"/>
                  <a:pt x="20" y="72"/>
                </a:cubicBezTo>
                <a:cubicBezTo>
                  <a:pt x="20" y="74"/>
                  <a:pt x="22" y="76"/>
                  <a:pt x="24" y="76"/>
                </a:cubicBezTo>
                <a:cubicBezTo>
                  <a:pt x="60" y="76"/>
                  <a:pt x="60" y="76"/>
                  <a:pt x="60" y="76"/>
                </a:cubicBezTo>
                <a:cubicBezTo>
                  <a:pt x="62" y="76"/>
                  <a:pt x="64" y="74"/>
                  <a:pt x="64" y="72"/>
                </a:cubicBezTo>
                <a:close/>
              </a:path>
            </a:pathLst>
          </a:custGeom>
          <a:solidFill>
            <a:srgbClr val="FFFFFF"/>
          </a:soli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19" name="Google Shape;319;p21"/>
          <p:cNvSpPr/>
          <p:nvPr/>
        </p:nvSpPr>
        <p:spPr>
          <a:xfrm>
            <a:off x="978726" y="2361055"/>
            <a:ext cx="1340700" cy="2427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RPJPN</a:t>
            </a:r>
            <a:endParaRPr sz="1052" b="1" i="0" u="none" strike="noStrike" cap="none">
              <a:solidFill>
                <a:srgbClr val="FFFFFF"/>
              </a:solidFill>
              <a:latin typeface="Arial"/>
              <a:ea typeface="Arial"/>
              <a:cs typeface="Arial"/>
              <a:sym typeface="Arial"/>
            </a:endParaRPr>
          </a:p>
        </p:txBody>
      </p:sp>
      <p:sp>
        <p:nvSpPr>
          <p:cNvPr id="320" name="Google Shape;320;p21"/>
          <p:cNvSpPr/>
          <p:nvPr/>
        </p:nvSpPr>
        <p:spPr>
          <a:xfrm>
            <a:off x="832610" y="2648816"/>
            <a:ext cx="1736100" cy="3645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0000"/>
              </a:buClr>
              <a:buSzPts val="921"/>
              <a:buFont typeface="Arial"/>
              <a:buNone/>
            </a:pPr>
            <a:r>
              <a:rPr lang="en-US" sz="920" b="1" i="0" u="none" strike="noStrike" cap="none">
                <a:solidFill>
                  <a:srgbClr val="000000"/>
                </a:solidFill>
                <a:latin typeface="Arial"/>
                <a:ea typeface="Arial"/>
                <a:cs typeface="Arial"/>
                <a:sym typeface="Arial"/>
              </a:rPr>
              <a:t>Arah (Tujuan) </a:t>
            </a:r>
            <a:br>
              <a:rPr lang="en-US" sz="920" b="1" i="0" u="none" strike="noStrike" cap="none">
                <a:solidFill>
                  <a:srgbClr val="000000"/>
                </a:solidFill>
                <a:latin typeface="Arial"/>
                <a:ea typeface="Arial"/>
                <a:cs typeface="Arial"/>
                <a:sym typeface="Arial"/>
              </a:rPr>
            </a:br>
            <a:r>
              <a:rPr lang="en-US" sz="920" b="1" i="0" u="none" strike="noStrike" cap="none">
                <a:solidFill>
                  <a:srgbClr val="000000"/>
                </a:solidFill>
                <a:latin typeface="Arial"/>
                <a:ea typeface="Arial"/>
                <a:cs typeface="Arial"/>
                <a:sym typeface="Arial"/>
              </a:rPr>
              <a:t>Pembangunan dan Indikator</a:t>
            </a:r>
            <a:endParaRPr sz="920" b="1" i="0" u="none" strike="noStrike" cap="none">
              <a:solidFill>
                <a:srgbClr val="000000"/>
              </a:solidFill>
              <a:latin typeface="Arial"/>
              <a:ea typeface="Arial"/>
              <a:cs typeface="Arial"/>
              <a:sym typeface="Arial"/>
            </a:endParaRPr>
          </a:p>
        </p:txBody>
      </p:sp>
      <p:grpSp>
        <p:nvGrpSpPr>
          <p:cNvPr id="321" name="Google Shape;321;p21"/>
          <p:cNvGrpSpPr/>
          <p:nvPr/>
        </p:nvGrpSpPr>
        <p:grpSpPr>
          <a:xfrm>
            <a:off x="832610" y="3430862"/>
            <a:ext cx="1736462" cy="694120"/>
            <a:chOff x="97281" y="3873970"/>
            <a:chExt cx="1980679" cy="791742"/>
          </a:xfrm>
        </p:grpSpPr>
        <p:sp>
          <p:nvSpPr>
            <p:cNvPr id="322" name="Google Shape;322;p21"/>
            <p:cNvSpPr/>
            <p:nvPr/>
          </p:nvSpPr>
          <p:spPr>
            <a:xfrm>
              <a:off x="97281" y="3898276"/>
              <a:ext cx="1970097" cy="767436"/>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23" name="Google Shape;323;p21"/>
            <p:cNvSpPr/>
            <p:nvPr/>
          </p:nvSpPr>
          <p:spPr>
            <a:xfrm>
              <a:off x="97281" y="3898276"/>
              <a:ext cx="1980679" cy="357235"/>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24" name="Google Shape;324;p21"/>
            <p:cNvSpPr/>
            <p:nvPr/>
          </p:nvSpPr>
          <p:spPr>
            <a:xfrm>
              <a:off x="1775567" y="3937718"/>
              <a:ext cx="217724" cy="222004"/>
            </a:xfrm>
            <a:custGeom>
              <a:avLst/>
              <a:gdLst/>
              <a:ahLst/>
              <a:cxnLst/>
              <a:rect l="l" t="t" r="r" b="b"/>
              <a:pathLst>
                <a:path w="88" h="120" extrusionOk="0">
                  <a:moveTo>
                    <a:pt x="72" y="120"/>
                  </a:moveTo>
                  <a:cubicBezTo>
                    <a:pt x="18" y="120"/>
                    <a:pt x="18" y="120"/>
                    <a:pt x="18" y="120"/>
                  </a:cubicBezTo>
                  <a:cubicBezTo>
                    <a:pt x="17" y="120"/>
                    <a:pt x="17" y="120"/>
                    <a:pt x="16" y="120"/>
                  </a:cubicBezTo>
                  <a:cubicBezTo>
                    <a:pt x="7" y="120"/>
                    <a:pt x="0" y="113"/>
                    <a:pt x="0" y="104"/>
                  </a:cubicBezTo>
                  <a:cubicBezTo>
                    <a:pt x="0" y="4"/>
                    <a:pt x="0" y="4"/>
                    <a:pt x="0" y="4"/>
                  </a:cubicBezTo>
                  <a:cubicBezTo>
                    <a:pt x="0" y="2"/>
                    <a:pt x="2" y="0"/>
                    <a:pt x="4" y="0"/>
                  </a:cubicBezTo>
                  <a:cubicBezTo>
                    <a:pt x="72" y="0"/>
                    <a:pt x="72" y="0"/>
                    <a:pt x="72" y="0"/>
                  </a:cubicBezTo>
                  <a:cubicBezTo>
                    <a:pt x="79" y="0"/>
                    <a:pt x="84" y="5"/>
                    <a:pt x="84" y="12"/>
                  </a:cubicBezTo>
                  <a:cubicBezTo>
                    <a:pt x="84" y="96"/>
                    <a:pt x="84" y="96"/>
                    <a:pt x="84" y="96"/>
                  </a:cubicBezTo>
                  <a:cubicBezTo>
                    <a:pt x="85" y="97"/>
                    <a:pt x="86" y="99"/>
                    <a:pt x="87" y="100"/>
                  </a:cubicBezTo>
                  <a:cubicBezTo>
                    <a:pt x="88" y="102"/>
                    <a:pt x="88" y="104"/>
                    <a:pt x="88" y="105"/>
                  </a:cubicBezTo>
                  <a:cubicBezTo>
                    <a:pt x="88" y="115"/>
                    <a:pt x="82" y="120"/>
                    <a:pt x="72" y="120"/>
                  </a:cubicBezTo>
                  <a:close/>
                  <a:moveTo>
                    <a:pt x="8" y="8"/>
                  </a:moveTo>
                  <a:cubicBezTo>
                    <a:pt x="8" y="104"/>
                    <a:pt x="8" y="104"/>
                    <a:pt x="8" y="104"/>
                  </a:cubicBezTo>
                  <a:cubicBezTo>
                    <a:pt x="8" y="108"/>
                    <a:pt x="12" y="112"/>
                    <a:pt x="16" y="112"/>
                  </a:cubicBezTo>
                  <a:cubicBezTo>
                    <a:pt x="21" y="112"/>
                    <a:pt x="24" y="108"/>
                    <a:pt x="24" y="104"/>
                  </a:cubicBezTo>
                  <a:cubicBezTo>
                    <a:pt x="24" y="104"/>
                    <a:pt x="24" y="104"/>
                    <a:pt x="24" y="103"/>
                  </a:cubicBezTo>
                  <a:cubicBezTo>
                    <a:pt x="24" y="103"/>
                    <a:pt x="25" y="97"/>
                    <a:pt x="19" y="92"/>
                  </a:cubicBezTo>
                  <a:cubicBezTo>
                    <a:pt x="17" y="91"/>
                    <a:pt x="17" y="89"/>
                    <a:pt x="17" y="87"/>
                  </a:cubicBezTo>
                  <a:cubicBezTo>
                    <a:pt x="18" y="86"/>
                    <a:pt x="20" y="85"/>
                    <a:pt x="22" y="85"/>
                  </a:cubicBezTo>
                  <a:cubicBezTo>
                    <a:pt x="76" y="92"/>
                    <a:pt x="76" y="92"/>
                    <a:pt x="76" y="92"/>
                  </a:cubicBezTo>
                  <a:cubicBezTo>
                    <a:pt x="76" y="92"/>
                    <a:pt x="76" y="92"/>
                    <a:pt x="76" y="92"/>
                  </a:cubicBezTo>
                  <a:cubicBezTo>
                    <a:pt x="76" y="12"/>
                    <a:pt x="76" y="12"/>
                    <a:pt x="76" y="12"/>
                  </a:cubicBezTo>
                  <a:cubicBezTo>
                    <a:pt x="76" y="10"/>
                    <a:pt x="74" y="8"/>
                    <a:pt x="72" y="8"/>
                  </a:cubicBezTo>
                  <a:lnTo>
                    <a:pt x="8" y="8"/>
                  </a:lnTo>
                  <a:close/>
                  <a:moveTo>
                    <a:pt x="64" y="24"/>
                  </a:moveTo>
                  <a:cubicBezTo>
                    <a:pt x="64" y="22"/>
                    <a:pt x="62" y="20"/>
                    <a:pt x="60" y="20"/>
                  </a:cubicBezTo>
                  <a:cubicBezTo>
                    <a:pt x="24" y="20"/>
                    <a:pt x="24" y="20"/>
                    <a:pt x="24" y="20"/>
                  </a:cubicBezTo>
                  <a:cubicBezTo>
                    <a:pt x="22" y="20"/>
                    <a:pt x="20" y="22"/>
                    <a:pt x="20" y="24"/>
                  </a:cubicBezTo>
                  <a:cubicBezTo>
                    <a:pt x="20" y="26"/>
                    <a:pt x="22" y="28"/>
                    <a:pt x="24" y="28"/>
                  </a:cubicBezTo>
                  <a:cubicBezTo>
                    <a:pt x="60" y="28"/>
                    <a:pt x="60" y="28"/>
                    <a:pt x="60" y="28"/>
                  </a:cubicBezTo>
                  <a:cubicBezTo>
                    <a:pt x="62" y="28"/>
                    <a:pt x="64" y="26"/>
                    <a:pt x="64" y="24"/>
                  </a:cubicBezTo>
                  <a:close/>
                  <a:moveTo>
                    <a:pt x="64" y="48"/>
                  </a:moveTo>
                  <a:cubicBezTo>
                    <a:pt x="64" y="46"/>
                    <a:pt x="62" y="44"/>
                    <a:pt x="60" y="44"/>
                  </a:cubicBezTo>
                  <a:cubicBezTo>
                    <a:pt x="24" y="44"/>
                    <a:pt x="24" y="44"/>
                    <a:pt x="24" y="44"/>
                  </a:cubicBezTo>
                  <a:cubicBezTo>
                    <a:pt x="22" y="44"/>
                    <a:pt x="20" y="46"/>
                    <a:pt x="20" y="48"/>
                  </a:cubicBezTo>
                  <a:cubicBezTo>
                    <a:pt x="20" y="50"/>
                    <a:pt x="22" y="52"/>
                    <a:pt x="24" y="52"/>
                  </a:cubicBezTo>
                  <a:cubicBezTo>
                    <a:pt x="60" y="52"/>
                    <a:pt x="60" y="52"/>
                    <a:pt x="60" y="52"/>
                  </a:cubicBezTo>
                  <a:cubicBezTo>
                    <a:pt x="62" y="52"/>
                    <a:pt x="64" y="50"/>
                    <a:pt x="64" y="48"/>
                  </a:cubicBezTo>
                  <a:close/>
                  <a:moveTo>
                    <a:pt x="64" y="72"/>
                  </a:moveTo>
                  <a:cubicBezTo>
                    <a:pt x="64" y="70"/>
                    <a:pt x="62" y="68"/>
                    <a:pt x="60" y="68"/>
                  </a:cubicBezTo>
                  <a:cubicBezTo>
                    <a:pt x="24" y="68"/>
                    <a:pt x="24" y="68"/>
                    <a:pt x="24" y="68"/>
                  </a:cubicBezTo>
                  <a:cubicBezTo>
                    <a:pt x="22" y="68"/>
                    <a:pt x="20" y="70"/>
                    <a:pt x="20" y="72"/>
                  </a:cubicBezTo>
                  <a:cubicBezTo>
                    <a:pt x="20" y="74"/>
                    <a:pt x="22" y="76"/>
                    <a:pt x="24" y="76"/>
                  </a:cubicBezTo>
                  <a:cubicBezTo>
                    <a:pt x="60" y="76"/>
                    <a:pt x="60" y="76"/>
                    <a:pt x="60" y="76"/>
                  </a:cubicBezTo>
                  <a:cubicBezTo>
                    <a:pt x="62" y="76"/>
                    <a:pt x="64" y="74"/>
                    <a:pt x="64" y="72"/>
                  </a:cubicBezTo>
                  <a:close/>
                </a:path>
              </a:pathLst>
            </a:custGeom>
            <a:solidFill>
              <a:srgbClr val="FFFFFF"/>
            </a:soli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25" name="Google Shape;325;p21"/>
            <p:cNvSpPr/>
            <p:nvPr/>
          </p:nvSpPr>
          <p:spPr>
            <a:xfrm>
              <a:off x="272317" y="3873970"/>
              <a:ext cx="15291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RPJPD</a:t>
              </a:r>
              <a:endParaRPr sz="1052" b="1" i="0" u="none" strike="noStrike" cap="none">
                <a:solidFill>
                  <a:srgbClr val="FFFFFF"/>
                </a:solidFill>
                <a:latin typeface="Arial"/>
                <a:ea typeface="Arial"/>
                <a:cs typeface="Arial"/>
                <a:sym typeface="Arial"/>
              </a:endParaRPr>
            </a:p>
          </p:txBody>
        </p:sp>
      </p:grpSp>
      <p:cxnSp>
        <p:nvCxnSpPr>
          <p:cNvPr id="326" name="Google Shape;326;p21"/>
          <p:cNvCxnSpPr/>
          <p:nvPr/>
        </p:nvCxnSpPr>
        <p:spPr>
          <a:xfrm>
            <a:off x="4847163" y="2740123"/>
            <a:ext cx="473400" cy="0"/>
          </a:xfrm>
          <a:prstGeom prst="straightConnector1">
            <a:avLst/>
          </a:prstGeom>
          <a:noFill/>
          <a:ln w="16700" cap="flat" cmpd="sng">
            <a:solidFill>
              <a:srgbClr val="FF0000"/>
            </a:solidFill>
            <a:prstDash val="solid"/>
            <a:miter lim="800000"/>
            <a:headEnd type="none" w="sm" len="sm"/>
            <a:tailEnd type="triangle" w="med" len="med"/>
          </a:ln>
        </p:spPr>
      </p:cxnSp>
      <p:sp>
        <p:nvSpPr>
          <p:cNvPr id="327" name="Google Shape;327;p21"/>
          <p:cNvSpPr/>
          <p:nvPr/>
        </p:nvSpPr>
        <p:spPr>
          <a:xfrm>
            <a:off x="4787725" y="2434019"/>
            <a:ext cx="563700" cy="2970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menjadi dasar</a:t>
            </a:r>
            <a:endParaRPr sz="701" b="1" i="0" u="none" strike="noStrike" cap="none">
              <a:solidFill>
                <a:srgbClr val="FF0000"/>
              </a:solidFill>
              <a:latin typeface="Arial"/>
              <a:ea typeface="Arial"/>
              <a:cs typeface="Arial"/>
              <a:sym typeface="Arial"/>
            </a:endParaRPr>
          </a:p>
        </p:txBody>
      </p:sp>
      <p:cxnSp>
        <p:nvCxnSpPr>
          <p:cNvPr id="328" name="Google Shape;328;p21"/>
          <p:cNvCxnSpPr/>
          <p:nvPr/>
        </p:nvCxnSpPr>
        <p:spPr>
          <a:xfrm>
            <a:off x="7005132" y="2686009"/>
            <a:ext cx="473400" cy="0"/>
          </a:xfrm>
          <a:prstGeom prst="straightConnector1">
            <a:avLst/>
          </a:prstGeom>
          <a:noFill/>
          <a:ln w="16700" cap="flat" cmpd="sng">
            <a:solidFill>
              <a:srgbClr val="FF0000"/>
            </a:solidFill>
            <a:prstDash val="solid"/>
            <a:miter lim="800000"/>
            <a:headEnd type="none" w="sm" len="sm"/>
            <a:tailEnd type="triangle" w="med" len="med"/>
          </a:ln>
        </p:spPr>
      </p:cxnSp>
      <p:sp>
        <p:nvSpPr>
          <p:cNvPr id="329" name="Google Shape;329;p21"/>
          <p:cNvSpPr/>
          <p:nvPr/>
        </p:nvSpPr>
        <p:spPr>
          <a:xfrm>
            <a:off x="6911757" y="2447999"/>
            <a:ext cx="8685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dipedomani</a:t>
            </a:r>
            <a:endParaRPr sz="701" b="1" i="0" u="none" strike="noStrike" cap="none">
              <a:solidFill>
                <a:srgbClr val="FF0000"/>
              </a:solidFill>
              <a:latin typeface="Arial"/>
              <a:ea typeface="Arial"/>
              <a:cs typeface="Arial"/>
              <a:sym typeface="Arial"/>
            </a:endParaRPr>
          </a:p>
        </p:txBody>
      </p:sp>
      <p:cxnSp>
        <p:nvCxnSpPr>
          <p:cNvPr id="330" name="Google Shape;330;p21"/>
          <p:cNvCxnSpPr/>
          <p:nvPr/>
        </p:nvCxnSpPr>
        <p:spPr>
          <a:xfrm>
            <a:off x="9205390" y="2678043"/>
            <a:ext cx="473400" cy="0"/>
          </a:xfrm>
          <a:prstGeom prst="straightConnector1">
            <a:avLst/>
          </a:prstGeom>
          <a:noFill/>
          <a:ln w="16700" cap="flat" cmpd="sng">
            <a:solidFill>
              <a:srgbClr val="009900"/>
            </a:solidFill>
            <a:prstDash val="solid"/>
            <a:miter lim="800000"/>
            <a:headEnd type="none" w="sm" len="sm"/>
            <a:tailEnd type="triangle" w="med" len="med"/>
          </a:ln>
        </p:spPr>
      </p:cxnSp>
      <p:cxnSp>
        <p:nvCxnSpPr>
          <p:cNvPr id="331" name="Google Shape;331;p21"/>
          <p:cNvCxnSpPr/>
          <p:nvPr/>
        </p:nvCxnSpPr>
        <p:spPr>
          <a:xfrm rot="10800000">
            <a:off x="10516682" y="1890223"/>
            <a:ext cx="3300" cy="482700"/>
          </a:xfrm>
          <a:prstGeom prst="straightConnector1">
            <a:avLst/>
          </a:prstGeom>
          <a:noFill/>
          <a:ln w="16700" cap="flat" cmpd="sng">
            <a:solidFill>
              <a:srgbClr val="009900"/>
            </a:solidFill>
            <a:prstDash val="solid"/>
            <a:miter lim="800000"/>
            <a:headEnd type="none" w="sm" len="sm"/>
            <a:tailEnd type="triangle" w="med" len="med"/>
          </a:ln>
        </p:spPr>
      </p:cxnSp>
      <p:grpSp>
        <p:nvGrpSpPr>
          <p:cNvPr id="332" name="Google Shape;332;p21"/>
          <p:cNvGrpSpPr/>
          <p:nvPr/>
        </p:nvGrpSpPr>
        <p:grpSpPr>
          <a:xfrm>
            <a:off x="5371760" y="2366375"/>
            <a:ext cx="4266986" cy="687028"/>
            <a:chOff x="2135617" y="360152"/>
            <a:chExt cx="5110163" cy="1103837"/>
          </a:xfrm>
        </p:grpSpPr>
        <p:grpSp>
          <p:nvGrpSpPr>
            <p:cNvPr id="333" name="Google Shape;333;p21"/>
            <p:cNvGrpSpPr/>
            <p:nvPr/>
          </p:nvGrpSpPr>
          <p:grpSpPr>
            <a:xfrm>
              <a:off x="2135617" y="377185"/>
              <a:ext cx="5110163" cy="1086804"/>
              <a:chOff x="2760" y="384"/>
              <a:chExt cx="3219" cy="685"/>
            </a:xfrm>
          </p:grpSpPr>
          <p:sp>
            <p:nvSpPr>
              <p:cNvPr id="334" name="Google Shape;334;p21"/>
              <p:cNvSpPr/>
              <p:nvPr/>
            </p:nvSpPr>
            <p:spPr>
              <a:xfrm>
                <a:off x="4479" y="384"/>
                <a:ext cx="1500" cy="6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35" name="Google Shape;335;p21"/>
              <p:cNvSpPr/>
              <p:nvPr/>
            </p:nvSpPr>
            <p:spPr>
              <a:xfrm>
                <a:off x="2760" y="388"/>
                <a:ext cx="1191" cy="681"/>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36" name="Google Shape;336;p21"/>
              <p:cNvSpPr/>
              <p:nvPr/>
            </p:nvSpPr>
            <p:spPr>
              <a:xfrm>
                <a:off x="2767" y="388"/>
                <a:ext cx="1191" cy="317"/>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grpSp>
        <p:sp>
          <p:nvSpPr>
            <p:cNvPr id="337" name="Google Shape;337;p21"/>
            <p:cNvSpPr/>
            <p:nvPr/>
          </p:nvSpPr>
          <p:spPr>
            <a:xfrm>
              <a:off x="2156854" y="360152"/>
              <a:ext cx="1890000" cy="3903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RKP</a:t>
              </a:r>
              <a:endParaRPr sz="1227" b="0" i="0" u="none" strike="noStrike" cap="none">
                <a:solidFill>
                  <a:srgbClr val="000000"/>
                </a:solidFill>
                <a:latin typeface="Arial"/>
                <a:ea typeface="Arial"/>
                <a:cs typeface="Arial"/>
                <a:sym typeface="Arial"/>
              </a:endParaRPr>
            </a:p>
          </p:txBody>
        </p:sp>
      </p:grpSp>
      <p:cxnSp>
        <p:nvCxnSpPr>
          <p:cNvPr id="338" name="Google Shape;338;p21"/>
          <p:cNvCxnSpPr/>
          <p:nvPr/>
        </p:nvCxnSpPr>
        <p:spPr>
          <a:xfrm>
            <a:off x="6157331" y="3112776"/>
            <a:ext cx="0" cy="248400"/>
          </a:xfrm>
          <a:prstGeom prst="straightConnector1">
            <a:avLst/>
          </a:prstGeom>
          <a:noFill/>
          <a:ln w="16700" cap="flat" cmpd="sng">
            <a:solidFill>
              <a:srgbClr val="0070C0"/>
            </a:solidFill>
            <a:prstDash val="solid"/>
            <a:miter lim="800000"/>
            <a:headEnd type="none" w="sm" len="sm"/>
            <a:tailEnd type="triangle" w="med" len="med"/>
          </a:ln>
        </p:spPr>
      </p:cxnSp>
      <p:sp>
        <p:nvSpPr>
          <p:cNvPr id="339" name="Google Shape;339;p21"/>
          <p:cNvSpPr/>
          <p:nvPr/>
        </p:nvSpPr>
        <p:spPr>
          <a:xfrm>
            <a:off x="5420024" y="3142235"/>
            <a:ext cx="6678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dipedomani</a:t>
            </a:r>
            <a:endParaRPr sz="701" b="1" i="0" u="none" strike="noStrike" cap="none">
              <a:solidFill>
                <a:srgbClr val="0070C0"/>
              </a:solidFill>
              <a:latin typeface="Arial"/>
              <a:ea typeface="Arial"/>
              <a:cs typeface="Arial"/>
              <a:sym typeface="Arial"/>
            </a:endParaRPr>
          </a:p>
        </p:txBody>
      </p:sp>
      <p:cxnSp>
        <p:nvCxnSpPr>
          <p:cNvPr id="340" name="Google Shape;340;p21"/>
          <p:cNvCxnSpPr/>
          <p:nvPr/>
        </p:nvCxnSpPr>
        <p:spPr>
          <a:xfrm>
            <a:off x="1687815" y="3119955"/>
            <a:ext cx="0" cy="248400"/>
          </a:xfrm>
          <a:prstGeom prst="straightConnector1">
            <a:avLst/>
          </a:prstGeom>
          <a:noFill/>
          <a:ln w="16700" cap="flat" cmpd="sng">
            <a:solidFill>
              <a:srgbClr val="FF0000"/>
            </a:solidFill>
            <a:prstDash val="solid"/>
            <a:miter lim="800000"/>
            <a:headEnd type="none" w="sm" len="sm"/>
            <a:tailEnd type="triangle" w="med" len="med"/>
          </a:ln>
        </p:spPr>
      </p:cxnSp>
      <p:sp>
        <p:nvSpPr>
          <p:cNvPr id="341" name="Google Shape;341;p21"/>
          <p:cNvSpPr txBox="1"/>
          <p:nvPr/>
        </p:nvSpPr>
        <p:spPr>
          <a:xfrm>
            <a:off x="4006890" y="5618347"/>
            <a:ext cx="718500" cy="202500"/>
          </a:xfrm>
          <a:prstGeom prst="rect">
            <a:avLst/>
          </a:prstGeom>
          <a:noFill/>
          <a:ln>
            <a:noFill/>
          </a:ln>
        </p:spPr>
        <p:txBody>
          <a:bodyPr spcFirstLastPara="1" wrap="square" lIns="80150" tIns="40050" rIns="80150" bIns="40050" anchor="t" anchorCtr="0">
            <a:spAutoFit/>
          </a:bodyPr>
          <a:lstStyle/>
          <a:p>
            <a:pPr marL="0" marR="0" lvl="0" indent="0" algn="l" rtl="0">
              <a:lnSpc>
                <a:spcPct val="100000"/>
              </a:lnSpc>
              <a:spcBef>
                <a:spcPts val="0"/>
              </a:spcBef>
              <a:spcAft>
                <a:spcPts val="0"/>
              </a:spcAft>
              <a:buClr>
                <a:srgbClr val="000000"/>
              </a:buClr>
              <a:buSzPts val="789"/>
              <a:buFont typeface="Arial"/>
              <a:buNone/>
            </a:pPr>
            <a:r>
              <a:rPr lang="en-US" sz="789" b="0" i="1" u="none" strike="noStrike" cap="none">
                <a:solidFill>
                  <a:srgbClr val="000000"/>
                </a:solidFill>
                <a:latin typeface="Arial"/>
                <a:ea typeface="Arial"/>
                <a:cs typeface="Arial"/>
                <a:sym typeface="Arial"/>
              </a:rPr>
              <a:t>Sumber: </a:t>
            </a:r>
            <a:endParaRPr sz="1227" b="0" i="0" u="none" strike="noStrike" cap="none">
              <a:solidFill>
                <a:srgbClr val="000000"/>
              </a:solidFill>
              <a:latin typeface="Arial"/>
              <a:ea typeface="Arial"/>
              <a:cs typeface="Arial"/>
              <a:sym typeface="Arial"/>
            </a:endParaRPr>
          </a:p>
        </p:txBody>
      </p:sp>
      <p:sp>
        <p:nvSpPr>
          <p:cNvPr id="342" name="Google Shape;342;p21"/>
          <p:cNvSpPr/>
          <p:nvPr/>
        </p:nvSpPr>
        <p:spPr>
          <a:xfrm>
            <a:off x="1132315" y="3137163"/>
            <a:ext cx="1620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701"/>
              <a:buFont typeface="Arial"/>
              <a:buNone/>
            </a:pPr>
            <a:endParaRPr sz="701" b="0" i="0" u="none" strike="noStrike" cap="none">
              <a:solidFill>
                <a:srgbClr val="FF0000"/>
              </a:solidFill>
              <a:latin typeface="Arial"/>
              <a:ea typeface="Arial"/>
              <a:cs typeface="Arial"/>
              <a:sym typeface="Arial"/>
            </a:endParaRPr>
          </a:p>
        </p:txBody>
      </p:sp>
      <p:sp>
        <p:nvSpPr>
          <p:cNvPr id="343" name="Google Shape;343;p21"/>
          <p:cNvSpPr/>
          <p:nvPr/>
        </p:nvSpPr>
        <p:spPr>
          <a:xfrm>
            <a:off x="3246244" y="2082870"/>
            <a:ext cx="7704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menjadi dasar</a:t>
            </a:r>
            <a:endParaRPr sz="701" b="1" i="0" u="none" strike="noStrike" cap="none">
              <a:solidFill>
                <a:srgbClr val="FF0000"/>
              </a:solidFill>
              <a:latin typeface="Arial"/>
              <a:ea typeface="Arial"/>
              <a:cs typeface="Arial"/>
              <a:sym typeface="Arial"/>
            </a:endParaRPr>
          </a:p>
        </p:txBody>
      </p:sp>
      <p:sp>
        <p:nvSpPr>
          <p:cNvPr id="344" name="Google Shape;344;p21"/>
          <p:cNvSpPr/>
          <p:nvPr/>
        </p:nvSpPr>
        <p:spPr>
          <a:xfrm>
            <a:off x="3284892" y="3138029"/>
            <a:ext cx="7704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menjadi dasar</a:t>
            </a:r>
            <a:endParaRPr sz="701" b="1" i="0" u="none" strike="noStrike" cap="none">
              <a:solidFill>
                <a:srgbClr val="FF0000"/>
              </a:solidFill>
              <a:latin typeface="Arial"/>
              <a:ea typeface="Arial"/>
              <a:cs typeface="Arial"/>
              <a:sym typeface="Arial"/>
            </a:endParaRPr>
          </a:p>
        </p:txBody>
      </p:sp>
      <p:cxnSp>
        <p:nvCxnSpPr>
          <p:cNvPr id="345" name="Google Shape;345;p21"/>
          <p:cNvCxnSpPr/>
          <p:nvPr/>
        </p:nvCxnSpPr>
        <p:spPr>
          <a:xfrm rot="10800000">
            <a:off x="6133677" y="2112240"/>
            <a:ext cx="0" cy="208800"/>
          </a:xfrm>
          <a:prstGeom prst="straightConnector1">
            <a:avLst/>
          </a:prstGeom>
          <a:noFill/>
          <a:ln w="16700" cap="flat" cmpd="sng">
            <a:solidFill>
              <a:srgbClr val="FF0000"/>
            </a:solidFill>
            <a:prstDash val="solid"/>
            <a:miter lim="800000"/>
            <a:headEnd type="none" w="sm" len="sm"/>
            <a:tailEnd type="triangle" w="med" len="med"/>
          </a:ln>
        </p:spPr>
      </p:cxnSp>
      <p:cxnSp>
        <p:nvCxnSpPr>
          <p:cNvPr id="346" name="Google Shape;346;p21"/>
          <p:cNvCxnSpPr/>
          <p:nvPr/>
        </p:nvCxnSpPr>
        <p:spPr>
          <a:xfrm>
            <a:off x="8375050" y="1889278"/>
            <a:ext cx="0" cy="483900"/>
          </a:xfrm>
          <a:prstGeom prst="straightConnector1">
            <a:avLst/>
          </a:prstGeom>
          <a:noFill/>
          <a:ln w="16700" cap="flat" cmpd="sng">
            <a:solidFill>
              <a:srgbClr val="009900"/>
            </a:solidFill>
            <a:prstDash val="solid"/>
            <a:miter lim="800000"/>
            <a:headEnd type="none" w="sm" len="sm"/>
            <a:tailEnd type="triangle" w="med" len="med"/>
          </a:ln>
        </p:spPr>
      </p:cxnSp>
      <p:sp>
        <p:nvSpPr>
          <p:cNvPr id="347" name="Google Shape;347;p21"/>
          <p:cNvSpPr/>
          <p:nvPr/>
        </p:nvSpPr>
        <p:spPr>
          <a:xfrm>
            <a:off x="3215913" y="3430179"/>
            <a:ext cx="1578708" cy="672808"/>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48" name="Google Shape;348;p21"/>
          <p:cNvSpPr/>
          <p:nvPr/>
        </p:nvSpPr>
        <p:spPr>
          <a:xfrm>
            <a:off x="3221675" y="3430179"/>
            <a:ext cx="1578708" cy="313187"/>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49" name="Google Shape;349;p21"/>
          <p:cNvSpPr/>
          <p:nvPr/>
        </p:nvSpPr>
        <p:spPr>
          <a:xfrm>
            <a:off x="3698683" y="3429638"/>
            <a:ext cx="632700" cy="2427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RPJMD</a:t>
            </a:r>
            <a:endParaRPr sz="1052" b="1" i="0" u="none" strike="noStrike" cap="none">
              <a:solidFill>
                <a:srgbClr val="FFFFFF"/>
              </a:solidFill>
              <a:latin typeface="Arial"/>
              <a:ea typeface="Arial"/>
              <a:cs typeface="Arial"/>
              <a:sym typeface="Arial"/>
            </a:endParaRPr>
          </a:p>
        </p:txBody>
      </p:sp>
      <p:sp>
        <p:nvSpPr>
          <p:cNvPr id="350" name="Google Shape;350;p21"/>
          <p:cNvSpPr/>
          <p:nvPr/>
        </p:nvSpPr>
        <p:spPr>
          <a:xfrm>
            <a:off x="3246244" y="3709649"/>
            <a:ext cx="1404000" cy="2226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0000"/>
              </a:buClr>
              <a:buSzPts val="921"/>
              <a:buFont typeface="Arial"/>
              <a:buNone/>
            </a:pPr>
            <a:r>
              <a:rPr lang="en-US" sz="920" b="1" i="0" u="none" strike="noStrike" cap="none">
                <a:solidFill>
                  <a:srgbClr val="000000"/>
                </a:solidFill>
                <a:latin typeface="Arial"/>
                <a:ea typeface="Arial"/>
                <a:cs typeface="Arial"/>
                <a:sym typeface="Arial"/>
              </a:rPr>
              <a:t>Tujuan dan Sasaran</a:t>
            </a:r>
            <a:endParaRPr sz="920" b="1" i="0" u="none" strike="noStrike" cap="none">
              <a:solidFill>
                <a:srgbClr val="000000"/>
              </a:solidFill>
              <a:latin typeface="Arial"/>
              <a:ea typeface="Arial"/>
              <a:cs typeface="Arial"/>
              <a:sym typeface="Arial"/>
            </a:endParaRPr>
          </a:p>
        </p:txBody>
      </p:sp>
      <p:cxnSp>
        <p:nvCxnSpPr>
          <p:cNvPr id="351" name="Google Shape;351;p21"/>
          <p:cNvCxnSpPr/>
          <p:nvPr/>
        </p:nvCxnSpPr>
        <p:spPr>
          <a:xfrm>
            <a:off x="4019722" y="4154817"/>
            <a:ext cx="0" cy="248400"/>
          </a:xfrm>
          <a:prstGeom prst="straightConnector1">
            <a:avLst/>
          </a:prstGeom>
          <a:noFill/>
          <a:ln w="16700" cap="flat" cmpd="sng">
            <a:solidFill>
              <a:srgbClr val="0070C0"/>
            </a:solidFill>
            <a:prstDash val="solid"/>
            <a:miter lim="800000"/>
            <a:headEnd type="none" w="sm" len="sm"/>
            <a:tailEnd type="triangle" w="med" len="med"/>
          </a:ln>
        </p:spPr>
      </p:cxnSp>
      <p:cxnSp>
        <p:nvCxnSpPr>
          <p:cNvPr id="352" name="Google Shape;352;p21"/>
          <p:cNvCxnSpPr/>
          <p:nvPr/>
        </p:nvCxnSpPr>
        <p:spPr>
          <a:xfrm>
            <a:off x="4847163" y="3787421"/>
            <a:ext cx="473400" cy="0"/>
          </a:xfrm>
          <a:prstGeom prst="straightConnector1">
            <a:avLst/>
          </a:prstGeom>
          <a:noFill/>
          <a:ln w="16700" cap="flat" cmpd="sng">
            <a:solidFill>
              <a:srgbClr val="FF0000"/>
            </a:solidFill>
            <a:prstDash val="solid"/>
            <a:miter lim="800000"/>
            <a:headEnd type="none" w="sm" len="sm"/>
            <a:tailEnd type="triangle" w="med" len="med"/>
          </a:ln>
        </p:spPr>
      </p:cxnSp>
      <p:sp>
        <p:nvSpPr>
          <p:cNvPr id="353" name="Google Shape;353;p21"/>
          <p:cNvSpPr/>
          <p:nvPr/>
        </p:nvSpPr>
        <p:spPr>
          <a:xfrm>
            <a:off x="4793411" y="3503422"/>
            <a:ext cx="6144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dijabarkan</a:t>
            </a:r>
            <a:endParaRPr sz="701" b="1" i="0" u="none" strike="noStrike" cap="none">
              <a:solidFill>
                <a:srgbClr val="FF0000"/>
              </a:solidFill>
              <a:latin typeface="Arial"/>
              <a:ea typeface="Arial"/>
              <a:cs typeface="Arial"/>
              <a:sym typeface="Arial"/>
            </a:endParaRPr>
          </a:p>
        </p:txBody>
      </p:sp>
      <p:cxnSp>
        <p:nvCxnSpPr>
          <p:cNvPr id="354" name="Google Shape;354;p21"/>
          <p:cNvCxnSpPr/>
          <p:nvPr/>
        </p:nvCxnSpPr>
        <p:spPr>
          <a:xfrm>
            <a:off x="7005131" y="3733307"/>
            <a:ext cx="473400" cy="0"/>
          </a:xfrm>
          <a:prstGeom prst="straightConnector1">
            <a:avLst/>
          </a:prstGeom>
          <a:noFill/>
          <a:ln w="16700" cap="flat" cmpd="sng">
            <a:solidFill>
              <a:srgbClr val="0070C0"/>
            </a:solidFill>
            <a:prstDash val="solid"/>
            <a:miter lim="800000"/>
            <a:headEnd type="none" w="sm" len="sm"/>
            <a:tailEnd type="triangle" w="med" len="med"/>
          </a:ln>
        </p:spPr>
      </p:cxnSp>
      <p:cxnSp>
        <p:nvCxnSpPr>
          <p:cNvPr id="355" name="Google Shape;355;p21"/>
          <p:cNvCxnSpPr/>
          <p:nvPr/>
        </p:nvCxnSpPr>
        <p:spPr>
          <a:xfrm>
            <a:off x="9205389" y="3725341"/>
            <a:ext cx="473400" cy="0"/>
          </a:xfrm>
          <a:prstGeom prst="straightConnector1">
            <a:avLst/>
          </a:prstGeom>
          <a:noFill/>
          <a:ln w="16700" cap="flat" cmpd="sng">
            <a:solidFill>
              <a:srgbClr val="0070C0"/>
            </a:solidFill>
            <a:prstDash val="solid"/>
            <a:miter lim="800000"/>
            <a:headEnd type="none" w="sm" len="sm"/>
            <a:tailEnd type="triangle" w="med" len="med"/>
          </a:ln>
        </p:spPr>
      </p:cxnSp>
      <p:grpSp>
        <p:nvGrpSpPr>
          <p:cNvPr id="356" name="Google Shape;356;p21"/>
          <p:cNvGrpSpPr/>
          <p:nvPr/>
        </p:nvGrpSpPr>
        <p:grpSpPr>
          <a:xfrm>
            <a:off x="5371760" y="3413671"/>
            <a:ext cx="4266986" cy="687028"/>
            <a:chOff x="2135617" y="360152"/>
            <a:chExt cx="5110163" cy="1103837"/>
          </a:xfrm>
        </p:grpSpPr>
        <p:grpSp>
          <p:nvGrpSpPr>
            <p:cNvPr id="357" name="Google Shape;357;p21"/>
            <p:cNvGrpSpPr/>
            <p:nvPr/>
          </p:nvGrpSpPr>
          <p:grpSpPr>
            <a:xfrm>
              <a:off x="2135617" y="377185"/>
              <a:ext cx="5110163" cy="1086804"/>
              <a:chOff x="2760" y="384"/>
              <a:chExt cx="3219" cy="685"/>
            </a:xfrm>
          </p:grpSpPr>
          <p:sp>
            <p:nvSpPr>
              <p:cNvPr id="358" name="Google Shape;358;p21"/>
              <p:cNvSpPr/>
              <p:nvPr/>
            </p:nvSpPr>
            <p:spPr>
              <a:xfrm>
                <a:off x="4479" y="384"/>
                <a:ext cx="1500" cy="6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59" name="Google Shape;359;p21"/>
              <p:cNvSpPr/>
              <p:nvPr/>
            </p:nvSpPr>
            <p:spPr>
              <a:xfrm>
                <a:off x="2760" y="388"/>
                <a:ext cx="1191" cy="681"/>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60" name="Google Shape;360;p21"/>
              <p:cNvSpPr/>
              <p:nvPr/>
            </p:nvSpPr>
            <p:spPr>
              <a:xfrm>
                <a:off x="2767" y="388"/>
                <a:ext cx="1191" cy="317"/>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grpSp>
        <p:sp>
          <p:nvSpPr>
            <p:cNvPr id="361" name="Google Shape;361;p21"/>
            <p:cNvSpPr/>
            <p:nvPr/>
          </p:nvSpPr>
          <p:spPr>
            <a:xfrm>
              <a:off x="2146643" y="360152"/>
              <a:ext cx="1890000" cy="3903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RKPD</a:t>
              </a:r>
              <a:endParaRPr sz="1227" b="0" i="0" u="none" strike="noStrike" cap="none">
                <a:solidFill>
                  <a:srgbClr val="000000"/>
                </a:solidFill>
                <a:latin typeface="Arial"/>
                <a:ea typeface="Arial"/>
                <a:cs typeface="Arial"/>
                <a:sym typeface="Arial"/>
              </a:endParaRPr>
            </a:p>
          </p:txBody>
        </p:sp>
        <p:sp>
          <p:nvSpPr>
            <p:cNvPr id="362" name="Google Shape;362;p21"/>
            <p:cNvSpPr/>
            <p:nvPr/>
          </p:nvSpPr>
          <p:spPr>
            <a:xfrm>
              <a:off x="2155791" y="830054"/>
              <a:ext cx="1890000" cy="3795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0000"/>
                </a:buClr>
                <a:buSzPts val="1008"/>
                <a:buFont typeface="Arial"/>
                <a:buNone/>
              </a:pPr>
              <a:r>
                <a:rPr lang="en-US" sz="1008" b="1" i="0" u="none" strike="noStrike" cap="none">
                  <a:solidFill>
                    <a:srgbClr val="000000"/>
                  </a:solidFill>
                  <a:latin typeface="Arial"/>
                  <a:ea typeface="Arial"/>
                  <a:cs typeface="Arial"/>
                  <a:sym typeface="Arial"/>
                </a:rPr>
                <a:t>Sasaran Program</a:t>
              </a:r>
              <a:endParaRPr sz="1008" b="1" i="0" u="none" strike="noStrike" cap="none">
                <a:solidFill>
                  <a:srgbClr val="000000"/>
                </a:solidFill>
                <a:latin typeface="Arial"/>
                <a:ea typeface="Arial"/>
                <a:cs typeface="Arial"/>
                <a:sym typeface="Arial"/>
              </a:endParaRPr>
            </a:p>
          </p:txBody>
        </p:sp>
      </p:grpSp>
      <p:cxnSp>
        <p:nvCxnSpPr>
          <p:cNvPr id="363" name="Google Shape;363;p21"/>
          <p:cNvCxnSpPr/>
          <p:nvPr/>
        </p:nvCxnSpPr>
        <p:spPr>
          <a:xfrm>
            <a:off x="6157331" y="4160072"/>
            <a:ext cx="0" cy="248400"/>
          </a:xfrm>
          <a:prstGeom prst="straightConnector1">
            <a:avLst/>
          </a:prstGeom>
          <a:noFill/>
          <a:ln w="16700" cap="flat" cmpd="sng">
            <a:solidFill>
              <a:srgbClr val="0070C0"/>
            </a:solidFill>
            <a:prstDash val="solid"/>
            <a:miter lim="800000"/>
            <a:headEnd type="none" w="sm" len="sm"/>
            <a:tailEnd type="triangle" w="med" len="med"/>
          </a:ln>
        </p:spPr>
      </p:cxnSp>
      <p:sp>
        <p:nvSpPr>
          <p:cNvPr id="364" name="Google Shape;364;p21"/>
          <p:cNvSpPr/>
          <p:nvPr/>
        </p:nvSpPr>
        <p:spPr>
          <a:xfrm>
            <a:off x="5636699" y="4188432"/>
            <a:ext cx="3978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diacu</a:t>
            </a:r>
            <a:endParaRPr sz="701" b="1" i="0" u="none" strike="noStrike" cap="none">
              <a:solidFill>
                <a:srgbClr val="0070C0"/>
              </a:solidFill>
              <a:latin typeface="Arial"/>
              <a:ea typeface="Arial"/>
              <a:cs typeface="Arial"/>
              <a:sym typeface="Arial"/>
            </a:endParaRPr>
          </a:p>
        </p:txBody>
      </p:sp>
      <p:sp>
        <p:nvSpPr>
          <p:cNvPr id="365" name="Google Shape;365;p21"/>
          <p:cNvSpPr/>
          <p:nvPr/>
        </p:nvSpPr>
        <p:spPr>
          <a:xfrm>
            <a:off x="3383746" y="4176673"/>
            <a:ext cx="6678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dipedomani</a:t>
            </a:r>
            <a:endParaRPr sz="701" b="1" i="0" u="none" strike="noStrike" cap="none">
              <a:solidFill>
                <a:srgbClr val="0070C0"/>
              </a:solidFill>
              <a:latin typeface="Arial"/>
              <a:ea typeface="Arial"/>
              <a:cs typeface="Arial"/>
              <a:sym typeface="Arial"/>
            </a:endParaRPr>
          </a:p>
        </p:txBody>
      </p:sp>
      <p:cxnSp>
        <p:nvCxnSpPr>
          <p:cNvPr id="366" name="Google Shape;366;p21"/>
          <p:cNvCxnSpPr/>
          <p:nvPr/>
        </p:nvCxnSpPr>
        <p:spPr>
          <a:xfrm rot="10800000" flipH="1">
            <a:off x="8361050" y="3955892"/>
            <a:ext cx="2700" cy="472200"/>
          </a:xfrm>
          <a:prstGeom prst="straightConnector1">
            <a:avLst/>
          </a:prstGeom>
          <a:noFill/>
          <a:ln w="16700" cap="flat" cmpd="sng">
            <a:solidFill>
              <a:srgbClr val="0070C0"/>
            </a:solidFill>
            <a:prstDash val="solid"/>
            <a:miter lim="800000"/>
            <a:headEnd type="none" w="sm" len="sm"/>
            <a:tailEnd type="triangle" w="med" len="med"/>
          </a:ln>
        </p:spPr>
      </p:cxnSp>
      <p:grpSp>
        <p:nvGrpSpPr>
          <p:cNvPr id="367" name="Google Shape;367;p21"/>
          <p:cNvGrpSpPr/>
          <p:nvPr/>
        </p:nvGrpSpPr>
        <p:grpSpPr>
          <a:xfrm>
            <a:off x="3210953" y="4468675"/>
            <a:ext cx="1584483" cy="461751"/>
            <a:chOff x="2815630" y="4695225"/>
            <a:chExt cx="1807326" cy="526692"/>
          </a:xfrm>
        </p:grpSpPr>
        <p:sp>
          <p:nvSpPr>
            <p:cNvPr id="368" name="Google Shape;368;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69" name="Google Shape;369;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70" name="Google Shape;370;p21"/>
            <p:cNvSpPr/>
            <p:nvPr/>
          </p:nvSpPr>
          <p:spPr>
            <a:xfrm>
              <a:off x="3096741" y="4826005"/>
              <a:ext cx="11913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RENSTRA-PD</a:t>
              </a:r>
              <a:endParaRPr sz="1052" b="1" i="0" u="none" strike="noStrike" cap="none">
                <a:solidFill>
                  <a:srgbClr val="FFFFFF"/>
                </a:solidFill>
                <a:latin typeface="Arial"/>
                <a:ea typeface="Arial"/>
                <a:cs typeface="Arial"/>
                <a:sym typeface="Arial"/>
              </a:endParaRPr>
            </a:p>
          </p:txBody>
        </p:sp>
      </p:grpSp>
      <p:grpSp>
        <p:nvGrpSpPr>
          <p:cNvPr id="371" name="Google Shape;371;p21"/>
          <p:cNvGrpSpPr/>
          <p:nvPr/>
        </p:nvGrpSpPr>
        <p:grpSpPr>
          <a:xfrm>
            <a:off x="4764990" y="4475294"/>
            <a:ext cx="4913574" cy="266657"/>
            <a:chOff x="3604895" y="1025550"/>
            <a:chExt cx="5884520" cy="428434"/>
          </a:xfrm>
        </p:grpSpPr>
        <p:cxnSp>
          <p:nvCxnSpPr>
            <p:cNvPr id="372" name="Google Shape;372;p21"/>
            <p:cNvCxnSpPr/>
            <p:nvPr/>
          </p:nvCxnSpPr>
          <p:spPr>
            <a:xfrm>
              <a:off x="3702861" y="1453984"/>
              <a:ext cx="567000" cy="0"/>
            </a:xfrm>
            <a:prstGeom prst="straightConnector1">
              <a:avLst/>
            </a:prstGeom>
            <a:noFill/>
            <a:ln w="16700" cap="flat" cmpd="sng">
              <a:solidFill>
                <a:srgbClr val="0070C0"/>
              </a:solidFill>
              <a:prstDash val="solid"/>
              <a:miter lim="800000"/>
              <a:headEnd type="none" w="sm" len="sm"/>
              <a:tailEnd type="triangle" w="med" len="med"/>
            </a:ln>
          </p:spPr>
        </p:cxnSp>
        <p:sp>
          <p:nvSpPr>
            <p:cNvPr id="373" name="Google Shape;373;p21"/>
            <p:cNvSpPr/>
            <p:nvPr/>
          </p:nvSpPr>
          <p:spPr>
            <a:xfrm>
              <a:off x="3604895" y="1025550"/>
              <a:ext cx="735900" cy="3036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dijabarkan</a:t>
              </a:r>
              <a:endParaRPr sz="701" b="1" i="0" u="none" strike="noStrike" cap="none">
                <a:solidFill>
                  <a:srgbClr val="0070C0"/>
                </a:solidFill>
                <a:latin typeface="Arial"/>
                <a:ea typeface="Arial"/>
                <a:cs typeface="Arial"/>
                <a:sym typeface="Arial"/>
              </a:endParaRPr>
            </a:p>
          </p:txBody>
        </p:sp>
        <p:cxnSp>
          <p:nvCxnSpPr>
            <p:cNvPr id="374" name="Google Shape;374;p21"/>
            <p:cNvCxnSpPr/>
            <p:nvPr/>
          </p:nvCxnSpPr>
          <p:spPr>
            <a:xfrm>
              <a:off x="6287314" y="1367032"/>
              <a:ext cx="567000" cy="0"/>
            </a:xfrm>
            <a:prstGeom prst="straightConnector1">
              <a:avLst/>
            </a:prstGeom>
            <a:noFill/>
            <a:ln w="16700" cap="flat" cmpd="sng">
              <a:solidFill>
                <a:srgbClr val="0070C0"/>
              </a:solidFill>
              <a:prstDash val="solid"/>
              <a:miter lim="800000"/>
              <a:headEnd type="none" w="sm" len="sm"/>
              <a:tailEnd type="triangle" w="med" len="med"/>
            </a:ln>
          </p:spPr>
        </p:cxnSp>
        <p:cxnSp>
          <p:nvCxnSpPr>
            <p:cNvPr id="375" name="Google Shape;375;p21"/>
            <p:cNvCxnSpPr/>
            <p:nvPr/>
          </p:nvCxnSpPr>
          <p:spPr>
            <a:xfrm>
              <a:off x="8922415" y="1354232"/>
              <a:ext cx="567000" cy="0"/>
            </a:xfrm>
            <a:prstGeom prst="straightConnector1">
              <a:avLst/>
            </a:prstGeom>
            <a:noFill/>
            <a:ln w="16700" cap="flat" cmpd="sng">
              <a:solidFill>
                <a:srgbClr val="0070C0"/>
              </a:solidFill>
              <a:prstDash val="solid"/>
              <a:miter lim="800000"/>
              <a:headEnd type="none" w="sm" len="sm"/>
              <a:tailEnd type="triangle" w="med" len="med"/>
            </a:ln>
          </p:spPr>
        </p:cxnSp>
      </p:grpSp>
      <p:sp>
        <p:nvSpPr>
          <p:cNvPr id="376" name="Google Shape;376;p21"/>
          <p:cNvSpPr/>
          <p:nvPr/>
        </p:nvSpPr>
        <p:spPr>
          <a:xfrm>
            <a:off x="3215913" y="1323573"/>
            <a:ext cx="1578708" cy="672808"/>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77" name="Google Shape;377;p21"/>
          <p:cNvSpPr/>
          <p:nvPr/>
        </p:nvSpPr>
        <p:spPr>
          <a:xfrm>
            <a:off x="3221675" y="1323573"/>
            <a:ext cx="1578708" cy="313187"/>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78" name="Google Shape;378;p21"/>
          <p:cNvSpPr/>
          <p:nvPr/>
        </p:nvSpPr>
        <p:spPr>
          <a:xfrm>
            <a:off x="3496315" y="1323032"/>
            <a:ext cx="1037400" cy="2427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RENSTRA-KL</a:t>
            </a:r>
            <a:endParaRPr sz="1052" b="1" i="0" u="none" strike="noStrike" cap="none">
              <a:solidFill>
                <a:srgbClr val="FFFFFF"/>
              </a:solidFill>
              <a:latin typeface="Arial"/>
              <a:ea typeface="Arial"/>
              <a:cs typeface="Arial"/>
              <a:sym typeface="Arial"/>
            </a:endParaRPr>
          </a:p>
        </p:txBody>
      </p:sp>
      <p:sp>
        <p:nvSpPr>
          <p:cNvPr id="379" name="Google Shape;379;p21"/>
          <p:cNvSpPr/>
          <p:nvPr/>
        </p:nvSpPr>
        <p:spPr>
          <a:xfrm>
            <a:off x="3246244" y="1603044"/>
            <a:ext cx="1404000" cy="3645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0000"/>
              </a:buClr>
              <a:buSzPts val="921"/>
              <a:buFont typeface="Arial"/>
              <a:buNone/>
            </a:pPr>
            <a:r>
              <a:rPr lang="en-US" sz="920" b="1" i="0" u="none" strike="noStrike" cap="none">
                <a:solidFill>
                  <a:srgbClr val="000000"/>
                </a:solidFill>
                <a:latin typeface="Arial"/>
                <a:ea typeface="Arial"/>
                <a:cs typeface="Arial"/>
                <a:sym typeface="Arial"/>
              </a:rPr>
              <a:t>Sasaran Strategis / Sasaran Program</a:t>
            </a:r>
            <a:endParaRPr sz="920" b="1" i="0" u="none" strike="noStrike" cap="none">
              <a:solidFill>
                <a:srgbClr val="000000"/>
              </a:solidFill>
              <a:latin typeface="Arial"/>
              <a:ea typeface="Arial"/>
              <a:cs typeface="Arial"/>
              <a:sym typeface="Arial"/>
            </a:endParaRPr>
          </a:p>
        </p:txBody>
      </p:sp>
      <p:cxnSp>
        <p:nvCxnSpPr>
          <p:cNvPr id="380" name="Google Shape;380;p21"/>
          <p:cNvCxnSpPr/>
          <p:nvPr/>
        </p:nvCxnSpPr>
        <p:spPr>
          <a:xfrm>
            <a:off x="4838623" y="1620953"/>
            <a:ext cx="473400" cy="0"/>
          </a:xfrm>
          <a:prstGeom prst="straightConnector1">
            <a:avLst/>
          </a:prstGeom>
          <a:noFill/>
          <a:ln w="16700" cap="flat" cmpd="sng">
            <a:solidFill>
              <a:srgbClr val="C00000"/>
            </a:solidFill>
            <a:prstDash val="solid"/>
            <a:miter lim="800000"/>
            <a:headEnd type="none" w="sm" len="sm"/>
            <a:tailEnd type="triangle" w="med" len="med"/>
          </a:ln>
        </p:spPr>
      </p:cxnSp>
      <p:sp>
        <p:nvSpPr>
          <p:cNvPr id="381" name="Google Shape;381;p21"/>
          <p:cNvSpPr/>
          <p:nvPr/>
        </p:nvSpPr>
        <p:spPr>
          <a:xfrm>
            <a:off x="4795297" y="1286640"/>
            <a:ext cx="520800" cy="2970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menjadi dasar</a:t>
            </a:r>
            <a:endParaRPr sz="701" b="1" i="0" u="none" strike="noStrike" cap="none">
              <a:solidFill>
                <a:srgbClr val="FF0000"/>
              </a:solidFill>
              <a:latin typeface="Arial"/>
              <a:ea typeface="Arial"/>
              <a:cs typeface="Arial"/>
              <a:sym typeface="Arial"/>
            </a:endParaRPr>
          </a:p>
        </p:txBody>
      </p:sp>
      <p:cxnSp>
        <p:nvCxnSpPr>
          <p:cNvPr id="382" name="Google Shape;382;p21"/>
          <p:cNvCxnSpPr/>
          <p:nvPr/>
        </p:nvCxnSpPr>
        <p:spPr>
          <a:xfrm>
            <a:off x="7005131" y="1626701"/>
            <a:ext cx="473400" cy="0"/>
          </a:xfrm>
          <a:prstGeom prst="straightConnector1">
            <a:avLst/>
          </a:prstGeom>
          <a:noFill/>
          <a:ln w="16700" cap="flat" cmpd="sng">
            <a:solidFill>
              <a:srgbClr val="E36C09"/>
            </a:solidFill>
            <a:prstDash val="solid"/>
            <a:miter lim="800000"/>
            <a:headEnd type="none" w="sm" len="sm"/>
            <a:tailEnd type="triangle" w="med" len="med"/>
          </a:ln>
        </p:spPr>
      </p:cxnSp>
      <p:sp>
        <p:nvSpPr>
          <p:cNvPr id="383" name="Google Shape;383;p21"/>
          <p:cNvSpPr/>
          <p:nvPr/>
        </p:nvSpPr>
        <p:spPr>
          <a:xfrm>
            <a:off x="6937788" y="1389863"/>
            <a:ext cx="5715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701"/>
              <a:buFont typeface="Arial"/>
              <a:buNone/>
            </a:pPr>
            <a:endParaRPr sz="701" b="0" i="0" u="none" strike="noStrike" cap="none">
              <a:solidFill>
                <a:srgbClr val="FF0000"/>
              </a:solidFill>
              <a:latin typeface="Arial"/>
              <a:ea typeface="Arial"/>
              <a:cs typeface="Arial"/>
              <a:sym typeface="Arial"/>
            </a:endParaRPr>
          </a:p>
        </p:txBody>
      </p:sp>
      <p:cxnSp>
        <p:nvCxnSpPr>
          <p:cNvPr id="384" name="Google Shape;384;p21"/>
          <p:cNvCxnSpPr/>
          <p:nvPr/>
        </p:nvCxnSpPr>
        <p:spPr>
          <a:xfrm>
            <a:off x="9205389" y="1618736"/>
            <a:ext cx="473400" cy="0"/>
          </a:xfrm>
          <a:prstGeom prst="straightConnector1">
            <a:avLst/>
          </a:prstGeom>
          <a:noFill/>
          <a:ln w="16700" cap="flat" cmpd="sng">
            <a:solidFill>
              <a:srgbClr val="E36C09"/>
            </a:solidFill>
            <a:prstDash val="solid"/>
            <a:miter lim="800000"/>
            <a:headEnd type="none" w="sm" len="sm"/>
            <a:tailEnd type="triangle" w="med" len="med"/>
          </a:ln>
        </p:spPr>
      </p:cxnSp>
      <p:grpSp>
        <p:nvGrpSpPr>
          <p:cNvPr id="385" name="Google Shape;385;p21"/>
          <p:cNvGrpSpPr/>
          <p:nvPr/>
        </p:nvGrpSpPr>
        <p:grpSpPr>
          <a:xfrm>
            <a:off x="5371760" y="1307065"/>
            <a:ext cx="4266986" cy="687028"/>
            <a:chOff x="2135617" y="360152"/>
            <a:chExt cx="5110163" cy="1103837"/>
          </a:xfrm>
        </p:grpSpPr>
        <p:grpSp>
          <p:nvGrpSpPr>
            <p:cNvPr id="386" name="Google Shape;386;p21"/>
            <p:cNvGrpSpPr/>
            <p:nvPr/>
          </p:nvGrpSpPr>
          <p:grpSpPr>
            <a:xfrm>
              <a:off x="2135617" y="377185"/>
              <a:ext cx="5110163" cy="1086804"/>
              <a:chOff x="2760" y="384"/>
              <a:chExt cx="3219" cy="685"/>
            </a:xfrm>
          </p:grpSpPr>
          <p:sp>
            <p:nvSpPr>
              <p:cNvPr id="387" name="Google Shape;387;p21"/>
              <p:cNvSpPr/>
              <p:nvPr/>
            </p:nvSpPr>
            <p:spPr>
              <a:xfrm>
                <a:off x="4479" y="384"/>
                <a:ext cx="1500" cy="6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88" name="Google Shape;388;p21"/>
              <p:cNvSpPr/>
              <p:nvPr/>
            </p:nvSpPr>
            <p:spPr>
              <a:xfrm>
                <a:off x="2760" y="388"/>
                <a:ext cx="1191" cy="681"/>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89" name="Google Shape;389;p21"/>
              <p:cNvSpPr/>
              <p:nvPr/>
            </p:nvSpPr>
            <p:spPr>
              <a:xfrm>
                <a:off x="2767" y="388"/>
                <a:ext cx="1191" cy="317"/>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grpSp>
        <p:sp>
          <p:nvSpPr>
            <p:cNvPr id="390" name="Google Shape;390;p21"/>
            <p:cNvSpPr/>
            <p:nvPr/>
          </p:nvSpPr>
          <p:spPr>
            <a:xfrm>
              <a:off x="2136428" y="360152"/>
              <a:ext cx="1890000" cy="3903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RENJA-KL</a:t>
              </a:r>
              <a:endParaRPr sz="1227" b="0" i="0" u="none" strike="noStrike" cap="none">
                <a:solidFill>
                  <a:srgbClr val="000000"/>
                </a:solidFill>
                <a:latin typeface="Arial"/>
                <a:ea typeface="Arial"/>
                <a:cs typeface="Arial"/>
                <a:sym typeface="Arial"/>
              </a:endParaRPr>
            </a:p>
          </p:txBody>
        </p:sp>
        <p:sp>
          <p:nvSpPr>
            <p:cNvPr id="391" name="Google Shape;391;p21"/>
            <p:cNvSpPr/>
            <p:nvPr/>
          </p:nvSpPr>
          <p:spPr>
            <a:xfrm>
              <a:off x="2155791" y="830054"/>
              <a:ext cx="1890000" cy="3903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0000"/>
                </a:buClr>
                <a:buSzPts val="1052"/>
                <a:buFont typeface="Arial"/>
                <a:buNone/>
              </a:pPr>
              <a:r>
                <a:rPr lang="en-US" sz="1052" b="1" i="0" u="none" strike="noStrike" cap="none">
                  <a:solidFill>
                    <a:srgbClr val="000000"/>
                  </a:solidFill>
                  <a:latin typeface="Arial"/>
                  <a:ea typeface="Arial"/>
                  <a:cs typeface="Arial"/>
                  <a:sym typeface="Arial"/>
                </a:rPr>
                <a:t>Sasaran Program </a:t>
              </a:r>
              <a:endParaRPr sz="1227" b="0" i="0" u="none" strike="noStrike" cap="none">
                <a:solidFill>
                  <a:srgbClr val="000000"/>
                </a:solidFill>
                <a:latin typeface="Arial"/>
                <a:ea typeface="Arial"/>
                <a:cs typeface="Arial"/>
                <a:sym typeface="Arial"/>
              </a:endParaRPr>
            </a:p>
          </p:txBody>
        </p:sp>
      </p:grpSp>
      <p:cxnSp>
        <p:nvCxnSpPr>
          <p:cNvPr id="392" name="Google Shape;392;p21"/>
          <p:cNvCxnSpPr/>
          <p:nvPr/>
        </p:nvCxnSpPr>
        <p:spPr>
          <a:xfrm>
            <a:off x="2628815" y="3788553"/>
            <a:ext cx="473400" cy="0"/>
          </a:xfrm>
          <a:prstGeom prst="straightConnector1">
            <a:avLst/>
          </a:prstGeom>
          <a:noFill/>
          <a:ln w="16700" cap="flat" cmpd="sng">
            <a:solidFill>
              <a:srgbClr val="FF0000"/>
            </a:solidFill>
            <a:prstDash val="solid"/>
            <a:miter lim="800000"/>
            <a:headEnd type="none" w="sm" len="sm"/>
            <a:tailEnd type="triangle" w="med" len="med"/>
          </a:ln>
        </p:spPr>
      </p:cxnSp>
      <p:sp>
        <p:nvSpPr>
          <p:cNvPr id="393" name="Google Shape;393;p21"/>
          <p:cNvSpPr/>
          <p:nvPr/>
        </p:nvSpPr>
        <p:spPr>
          <a:xfrm>
            <a:off x="5323897" y="2087316"/>
            <a:ext cx="7704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menjadi dasar</a:t>
            </a:r>
            <a:endParaRPr sz="701" b="1" i="0" u="none" strike="noStrike" cap="none">
              <a:solidFill>
                <a:srgbClr val="FF0000"/>
              </a:solidFill>
              <a:latin typeface="Arial"/>
              <a:ea typeface="Arial"/>
              <a:cs typeface="Arial"/>
              <a:sym typeface="Arial"/>
            </a:endParaRPr>
          </a:p>
        </p:txBody>
      </p:sp>
      <p:sp>
        <p:nvSpPr>
          <p:cNvPr id="394" name="Google Shape;394;p21"/>
          <p:cNvSpPr/>
          <p:nvPr/>
        </p:nvSpPr>
        <p:spPr>
          <a:xfrm>
            <a:off x="6911757" y="1279271"/>
            <a:ext cx="610800" cy="2970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9900"/>
              </a:buClr>
              <a:buSzPts val="701"/>
              <a:buFont typeface="Arial"/>
              <a:buNone/>
            </a:pPr>
            <a:r>
              <a:rPr lang="en-US" sz="701" b="1" i="0" u="none" strike="noStrike" cap="none">
                <a:solidFill>
                  <a:srgbClr val="009900"/>
                </a:solidFill>
                <a:latin typeface="Arial"/>
                <a:ea typeface="Arial"/>
                <a:cs typeface="Arial"/>
                <a:sym typeface="Arial"/>
              </a:rPr>
              <a:t>menjadi dasar</a:t>
            </a:r>
            <a:endParaRPr sz="701" b="1" i="0" u="none" strike="noStrike" cap="none">
              <a:solidFill>
                <a:srgbClr val="009900"/>
              </a:solidFill>
              <a:latin typeface="Arial"/>
              <a:ea typeface="Arial"/>
              <a:cs typeface="Arial"/>
              <a:sym typeface="Arial"/>
            </a:endParaRPr>
          </a:p>
        </p:txBody>
      </p:sp>
      <p:sp>
        <p:nvSpPr>
          <p:cNvPr id="395" name="Google Shape;395;p21"/>
          <p:cNvSpPr/>
          <p:nvPr/>
        </p:nvSpPr>
        <p:spPr>
          <a:xfrm>
            <a:off x="801063" y="3685893"/>
            <a:ext cx="1736100" cy="3645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0000"/>
              </a:buClr>
              <a:buSzPts val="921"/>
              <a:buFont typeface="Arial"/>
              <a:buNone/>
            </a:pPr>
            <a:r>
              <a:rPr lang="en-US" sz="920" b="1" i="0" u="none" strike="noStrike" cap="none">
                <a:solidFill>
                  <a:srgbClr val="000000"/>
                </a:solidFill>
                <a:latin typeface="Arial"/>
                <a:ea typeface="Arial"/>
                <a:cs typeface="Arial"/>
                <a:sym typeface="Arial"/>
              </a:rPr>
              <a:t>Arah (Tujuan) </a:t>
            </a:r>
            <a:br>
              <a:rPr lang="en-US" sz="920" b="1" i="0" u="none" strike="noStrike" cap="none">
                <a:solidFill>
                  <a:srgbClr val="000000"/>
                </a:solidFill>
                <a:latin typeface="Arial"/>
                <a:ea typeface="Arial"/>
                <a:cs typeface="Arial"/>
                <a:sym typeface="Arial"/>
              </a:rPr>
            </a:br>
            <a:r>
              <a:rPr lang="en-US" sz="920" b="1" i="0" u="none" strike="noStrike" cap="none">
                <a:solidFill>
                  <a:srgbClr val="000000"/>
                </a:solidFill>
                <a:latin typeface="Arial"/>
                <a:ea typeface="Arial"/>
                <a:cs typeface="Arial"/>
                <a:sym typeface="Arial"/>
              </a:rPr>
              <a:t>Pembangunan dan Indikator</a:t>
            </a:r>
            <a:endParaRPr sz="920" b="1" i="0" u="none" strike="noStrike" cap="none">
              <a:solidFill>
                <a:srgbClr val="000000"/>
              </a:solidFill>
              <a:latin typeface="Arial"/>
              <a:ea typeface="Arial"/>
              <a:cs typeface="Arial"/>
              <a:sym typeface="Arial"/>
            </a:endParaRPr>
          </a:p>
        </p:txBody>
      </p:sp>
      <p:sp>
        <p:nvSpPr>
          <p:cNvPr id="396" name="Google Shape;396;p21"/>
          <p:cNvSpPr/>
          <p:nvPr/>
        </p:nvSpPr>
        <p:spPr>
          <a:xfrm>
            <a:off x="5416098" y="2629941"/>
            <a:ext cx="1507800" cy="3645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0000"/>
              </a:buClr>
              <a:buSzPts val="921"/>
              <a:buFont typeface="Arial"/>
              <a:buNone/>
            </a:pPr>
            <a:r>
              <a:rPr lang="en-US" sz="920" b="1" i="0" u="none" strike="noStrike" cap="none">
                <a:solidFill>
                  <a:srgbClr val="000000"/>
                </a:solidFill>
                <a:latin typeface="Arial"/>
                <a:ea typeface="Arial"/>
                <a:cs typeface="Arial"/>
                <a:sym typeface="Arial"/>
              </a:rPr>
              <a:t>Sasaran Prioritas Pembangunan Nasional</a:t>
            </a:r>
            <a:endParaRPr sz="920" b="1" i="0" u="none" strike="noStrike" cap="none">
              <a:solidFill>
                <a:srgbClr val="000000"/>
              </a:solidFill>
              <a:latin typeface="Arial"/>
              <a:ea typeface="Arial"/>
              <a:cs typeface="Arial"/>
              <a:sym typeface="Arial"/>
            </a:endParaRPr>
          </a:p>
        </p:txBody>
      </p:sp>
      <p:grpSp>
        <p:nvGrpSpPr>
          <p:cNvPr id="397" name="Google Shape;397;p21"/>
          <p:cNvGrpSpPr/>
          <p:nvPr/>
        </p:nvGrpSpPr>
        <p:grpSpPr>
          <a:xfrm>
            <a:off x="5369539" y="4473424"/>
            <a:ext cx="1584483" cy="461751"/>
            <a:chOff x="2815630" y="4695225"/>
            <a:chExt cx="1807326" cy="526692"/>
          </a:xfrm>
        </p:grpSpPr>
        <p:sp>
          <p:nvSpPr>
            <p:cNvPr id="398" name="Google Shape;398;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399" name="Google Shape;399;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00" name="Google Shape;400;p21"/>
            <p:cNvSpPr/>
            <p:nvPr/>
          </p:nvSpPr>
          <p:spPr>
            <a:xfrm>
              <a:off x="3208150" y="4826005"/>
              <a:ext cx="9684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RENJA-PD</a:t>
              </a:r>
              <a:endParaRPr sz="1052" b="1" i="0" u="none" strike="noStrike" cap="none">
                <a:solidFill>
                  <a:srgbClr val="FFFFFF"/>
                </a:solidFill>
                <a:latin typeface="Arial"/>
                <a:ea typeface="Arial"/>
                <a:cs typeface="Arial"/>
                <a:sym typeface="Arial"/>
              </a:endParaRPr>
            </a:p>
          </p:txBody>
        </p:sp>
      </p:grpSp>
      <p:grpSp>
        <p:nvGrpSpPr>
          <p:cNvPr id="401" name="Google Shape;401;p21"/>
          <p:cNvGrpSpPr/>
          <p:nvPr/>
        </p:nvGrpSpPr>
        <p:grpSpPr>
          <a:xfrm>
            <a:off x="7579952" y="1371495"/>
            <a:ext cx="1584483" cy="461751"/>
            <a:chOff x="2815630" y="4695225"/>
            <a:chExt cx="1807326" cy="526692"/>
          </a:xfrm>
        </p:grpSpPr>
        <p:sp>
          <p:nvSpPr>
            <p:cNvPr id="402" name="Google Shape;402;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03" name="Google Shape;403;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04" name="Google Shape;404;p21"/>
            <p:cNvSpPr/>
            <p:nvPr/>
          </p:nvSpPr>
          <p:spPr>
            <a:xfrm>
              <a:off x="3288301" y="4826005"/>
              <a:ext cx="8082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RKA K/L</a:t>
              </a:r>
              <a:endParaRPr sz="1052" b="1" i="0" u="none" strike="noStrike" cap="none">
                <a:solidFill>
                  <a:srgbClr val="FFFFFF"/>
                </a:solidFill>
                <a:latin typeface="Arial"/>
                <a:ea typeface="Arial"/>
                <a:cs typeface="Arial"/>
                <a:sym typeface="Arial"/>
              </a:endParaRPr>
            </a:p>
          </p:txBody>
        </p:sp>
      </p:grpSp>
      <p:grpSp>
        <p:nvGrpSpPr>
          <p:cNvPr id="405" name="Google Shape;405;p21"/>
          <p:cNvGrpSpPr/>
          <p:nvPr/>
        </p:nvGrpSpPr>
        <p:grpSpPr>
          <a:xfrm>
            <a:off x="9719123" y="1379429"/>
            <a:ext cx="1584483" cy="461751"/>
            <a:chOff x="2815630" y="4695225"/>
            <a:chExt cx="1807326" cy="526692"/>
          </a:xfrm>
        </p:grpSpPr>
        <p:sp>
          <p:nvSpPr>
            <p:cNvPr id="406" name="Google Shape;406;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07" name="Google Shape;407;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08" name="Google Shape;408;p21"/>
            <p:cNvSpPr/>
            <p:nvPr/>
          </p:nvSpPr>
          <p:spPr>
            <a:xfrm>
              <a:off x="3041440" y="4826005"/>
              <a:ext cx="13020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RINCIAN APBN</a:t>
              </a:r>
              <a:endParaRPr sz="1052" b="1" i="0" u="none" strike="noStrike" cap="none">
                <a:solidFill>
                  <a:srgbClr val="FFFFFF"/>
                </a:solidFill>
                <a:latin typeface="Arial"/>
                <a:ea typeface="Arial"/>
                <a:cs typeface="Arial"/>
                <a:sym typeface="Arial"/>
              </a:endParaRPr>
            </a:p>
          </p:txBody>
        </p:sp>
      </p:grpSp>
      <p:grpSp>
        <p:nvGrpSpPr>
          <p:cNvPr id="409" name="Google Shape;409;p21"/>
          <p:cNvGrpSpPr/>
          <p:nvPr/>
        </p:nvGrpSpPr>
        <p:grpSpPr>
          <a:xfrm>
            <a:off x="7585714" y="2430970"/>
            <a:ext cx="1584483" cy="461751"/>
            <a:chOff x="2815630" y="4695225"/>
            <a:chExt cx="1807326" cy="526692"/>
          </a:xfrm>
        </p:grpSpPr>
        <p:sp>
          <p:nvSpPr>
            <p:cNvPr id="410" name="Google Shape;410;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11" name="Google Shape;411;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12" name="Google Shape;412;p21"/>
            <p:cNvSpPr/>
            <p:nvPr/>
          </p:nvSpPr>
          <p:spPr>
            <a:xfrm>
              <a:off x="3327577" y="4826005"/>
              <a:ext cx="7296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RAPBN</a:t>
              </a:r>
              <a:endParaRPr sz="1052" b="1" i="0" u="none" strike="noStrike" cap="none">
                <a:solidFill>
                  <a:srgbClr val="FFFFFF"/>
                </a:solidFill>
                <a:latin typeface="Arial"/>
                <a:ea typeface="Arial"/>
                <a:cs typeface="Arial"/>
                <a:sym typeface="Arial"/>
              </a:endParaRPr>
            </a:p>
          </p:txBody>
        </p:sp>
      </p:grpSp>
      <p:grpSp>
        <p:nvGrpSpPr>
          <p:cNvPr id="413" name="Google Shape;413;p21"/>
          <p:cNvGrpSpPr/>
          <p:nvPr/>
        </p:nvGrpSpPr>
        <p:grpSpPr>
          <a:xfrm>
            <a:off x="9724885" y="2438904"/>
            <a:ext cx="1584483" cy="461751"/>
            <a:chOff x="2815630" y="4695225"/>
            <a:chExt cx="1807326" cy="526692"/>
          </a:xfrm>
        </p:grpSpPr>
        <p:sp>
          <p:nvSpPr>
            <p:cNvPr id="414" name="Google Shape;414;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15" name="Google Shape;415;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16" name="Google Shape;416;p21"/>
            <p:cNvSpPr/>
            <p:nvPr/>
          </p:nvSpPr>
          <p:spPr>
            <a:xfrm>
              <a:off x="3382879" y="4826005"/>
              <a:ext cx="6192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APBN</a:t>
              </a:r>
              <a:endParaRPr sz="1052" b="1" i="0" u="none" strike="noStrike" cap="none">
                <a:solidFill>
                  <a:srgbClr val="FFFFFF"/>
                </a:solidFill>
                <a:latin typeface="Arial"/>
                <a:ea typeface="Arial"/>
                <a:cs typeface="Arial"/>
                <a:sym typeface="Arial"/>
              </a:endParaRPr>
            </a:p>
          </p:txBody>
        </p:sp>
      </p:grpSp>
      <p:grpSp>
        <p:nvGrpSpPr>
          <p:cNvPr id="417" name="Google Shape;417;p21"/>
          <p:cNvGrpSpPr/>
          <p:nvPr/>
        </p:nvGrpSpPr>
        <p:grpSpPr>
          <a:xfrm>
            <a:off x="7568834" y="3467765"/>
            <a:ext cx="1584483" cy="461751"/>
            <a:chOff x="2815630" y="4695225"/>
            <a:chExt cx="1807326" cy="526692"/>
          </a:xfrm>
        </p:grpSpPr>
        <p:sp>
          <p:nvSpPr>
            <p:cNvPr id="418" name="Google Shape;418;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19" name="Google Shape;419;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20" name="Google Shape;420;p21"/>
            <p:cNvSpPr/>
            <p:nvPr/>
          </p:nvSpPr>
          <p:spPr>
            <a:xfrm>
              <a:off x="3327573" y="4826005"/>
              <a:ext cx="7296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RAPBD</a:t>
              </a:r>
              <a:endParaRPr sz="1052" b="1" i="0" u="none" strike="noStrike" cap="none">
                <a:solidFill>
                  <a:srgbClr val="FFFFFF"/>
                </a:solidFill>
                <a:latin typeface="Arial"/>
                <a:ea typeface="Arial"/>
                <a:cs typeface="Arial"/>
                <a:sym typeface="Arial"/>
              </a:endParaRPr>
            </a:p>
          </p:txBody>
        </p:sp>
      </p:grpSp>
      <p:grpSp>
        <p:nvGrpSpPr>
          <p:cNvPr id="421" name="Google Shape;421;p21"/>
          <p:cNvGrpSpPr/>
          <p:nvPr/>
        </p:nvGrpSpPr>
        <p:grpSpPr>
          <a:xfrm>
            <a:off x="9708005" y="3475699"/>
            <a:ext cx="1584483" cy="461751"/>
            <a:chOff x="2815630" y="4695225"/>
            <a:chExt cx="1807326" cy="526692"/>
          </a:xfrm>
        </p:grpSpPr>
        <p:sp>
          <p:nvSpPr>
            <p:cNvPr id="422" name="Google Shape;422;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23" name="Google Shape;423;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24" name="Google Shape;424;p21"/>
            <p:cNvSpPr/>
            <p:nvPr/>
          </p:nvSpPr>
          <p:spPr>
            <a:xfrm>
              <a:off x="3382880" y="4826005"/>
              <a:ext cx="6192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APBD</a:t>
              </a:r>
              <a:endParaRPr sz="1052" b="1" i="0" u="none" strike="noStrike" cap="none">
                <a:solidFill>
                  <a:srgbClr val="FFFFFF"/>
                </a:solidFill>
                <a:latin typeface="Arial"/>
                <a:ea typeface="Arial"/>
                <a:cs typeface="Arial"/>
                <a:sym typeface="Arial"/>
              </a:endParaRPr>
            </a:p>
          </p:txBody>
        </p:sp>
      </p:grpSp>
      <p:grpSp>
        <p:nvGrpSpPr>
          <p:cNvPr id="425" name="Google Shape;425;p21"/>
          <p:cNvGrpSpPr/>
          <p:nvPr/>
        </p:nvGrpSpPr>
        <p:grpSpPr>
          <a:xfrm>
            <a:off x="7568834" y="4459792"/>
            <a:ext cx="1584483" cy="461751"/>
            <a:chOff x="2815630" y="4695225"/>
            <a:chExt cx="1807326" cy="526692"/>
          </a:xfrm>
        </p:grpSpPr>
        <p:sp>
          <p:nvSpPr>
            <p:cNvPr id="426" name="Google Shape;426;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27" name="Google Shape;427;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28" name="Google Shape;428;p21"/>
            <p:cNvSpPr/>
            <p:nvPr/>
          </p:nvSpPr>
          <p:spPr>
            <a:xfrm>
              <a:off x="3195326" y="4826005"/>
              <a:ext cx="9942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RKA-SKPD</a:t>
              </a:r>
              <a:endParaRPr sz="1052" b="1" i="0" u="none" strike="noStrike" cap="none">
                <a:solidFill>
                  <a:srgbClr val="FFFFFF"/>
                </a:solidFill>
                <a:latin typeface="Arial"/>
                <a:ea typeface="Arial"/>
                <a:cs typeface="Arial"/>
                <a:sym typeface="Arial"/>
              </a:endParaRPr>
            </a:p>
          </p:txBody>
        </p:sp>
      </p:grpSp>
      <p:grpSp>
        <p:nvGrpSpPr>
          <p:cNvPr id="429" name="Google Shape;429;p21"/>
          <p:cNvGrpSpPr/>
          <p:nvPr/>
        </p:nvGrpSpPr>
        <p:grpSpPr>
          <a:xfrm>
            <a:off x="9708005" y="4467726"/>
            <a:ext cx="1584483" cy="461751"/>
            <a:chOff x="2815630" y="4695225"/>
            <a:chExt cx="1807326" cy="526692"/>
          </a:xfrm>
        </p:grpSpPr>
        <p:sp>
          <p:nvSpPr>
            <p:cNvPr id="430" name="Google Shape;430;p21"/>
            <p:cNvSpPr/>
            <p:nvPr/>
          </p:nvSpPr>
          <p:spPr>
            <a:xfrm>
              <a:off x="2815630" y="4695225"/>
              <a:ext cx="1800753" cy="526692"/>
            </a:xfrm>
            <a:custGeom>
              <a:avLst/>
              <a:gdLst/>
              <a:ahLst/>
              <a:cxnLst/>
              <a:rect l="l" t="t" r="r" b="b"/>
              <a:pathLst>
                <a:path w="894" h="415" extrusionOk="0">
                  <a:moveTo>
                    <a:pt x="894" y="33"/>
                  </a:moveTo>
                  <a:cubicBezTo>
                    <a:pt x="894" y="382"/>
                    <a:pt x="894" y="382"/>
                    <a:pt x="894" y="382"/>
                  </a:cubicBezTo>
                  <a:cubicBezTo>
                    <a:pt x="894" y="400"/>
                    <a:pt x="879" y="415"/>
                    <a:pt x="861" y="415"/>
                  </a:cubicBezTo>
                  <a:cubicBezTo>
                    <a:pt x="32" y="415"/>
                    <a:pt x="32" y="415"/>
                    <a:pt x="32" y="415"/>
                  </a:cubicBezTo>
                  <a:cubicBezTo>
                    <a:pt x="14" y="415"/>
                    <a:pt x="0" y="400"/>
                    <a:pt x="0" y="382"/>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solidFill>
              <a:srgbClr val="FFFFFF"/>
            </a:solidFill>
            <a:ln w="11150" cap="flat" cmpd="sng">
              <a:solidFill>
                <a:srgbClr val="2E78B9"/>
              </a:solidFill>
              <a:prstDash val="solid"/>
              <a:round/>
              <a:headEnd type="none" w="sm" len="sm"/>
              <a:tailEnd type="none" w="sm" len="sm"/>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31" name="Google Shape;431;p21"/>
            <p:cNvSpPr/>
            <p:nvPr/>
          </p:nvSpPr>
          <p:spPr>
            <a:xfrm>
              <a:off x="2822203" y="4828542"/>
              <a:ext cx="1800753" cy="357236"/>
            </a:xfrm>
            <a:custGeom>
              <a:avLst/>
              <a:gdLst/>
              <a:ahLst/>
              <a:cxnLst/>
              <a:rect l="l" t="t" r="r" b="b"/>
              <a:pathLst>
                <a:path w="894" h="193" extrusionOk="0">
                  <a:moveTo>
                    <a:pt x="894" y="33"/>
                  </a:moveTo>
                  <a:cubicBezTo>
                    <a:pt x="894" y="193"/>
                    <a:pt x="894" y="193"/>
                    <a:pt x="894" y="193"/>
                  </a:cubicBezTo>
                  <a:cubicBezTo>
                    <a:pt x="785" y="193"/>
                    <a:pt x="785" y="193"/>
                    <a:pt x="785" y="193"/>
                  </a:cubicBezTo>
                  <a:cubicBezTo>
                    <a:pt x="763" y="193"/>
                    <a:pt x="742" y="185"/>
                    <a:pt x="725" y="171"/>
                  </a:cubicBezTo>
                  <a:cubicBezTo>
                    <a:pt x="701" y="150"/>
                    <a:pt x="701" y="150"/>
                    <a:pt x="701" y="150"/>
                  </a:cubicBezTo>
                  <a:cubicBezTo>
                    <a:pt x="685" y="136"/>
                    <a:pt x="663" y="128"/>
                    <a:pt x="642" y="128"/>
                  </a:cubicBezTo>
                  <a:cubicBezTo>
                    <a:pt x="0" y="128"/>
                    <a:pt x="0" y="128"/>
                    <a:pt x="0" y="128"/>
                  </a:cubicBezTo>
                  <a:cubicBezTo>
                    <a:pt x="0" y="33"/>
                    <a:pt x="0" y="33"/>
                    <a:pt x="0" y="33"/>
                  </a:cubicBezTo>
                  <a:cubicBezTo>
                    <a:pt x="0" y="15"/>
                    <a:pt x="14" y="0"/>
                    <a:pt x="32" y="0"/>
                  </a:cubicBezTo>
                  <a:cubicBezTo>
                    <a:pt x="861" y="0"/>
                    <a:pt x="861" y="0"/>
                    <a:pt x="861" y="0"/>
                  </a:cubicBezTo>
                  <a:cubicBezTo>
                    <a:pt x="879" y="0"/>
                    <a:pt x="894" y="15"/>
                    <a:pt x="894" y="33"/>
                  </a:cubicBezTo>
                  <a:close/>
                </a:path>
              </a:pathLst>
            </a:custGeom>
            <a:gradFill>
              <a:gsLst>
                <a:gs pos="0">
                  <a:srgbClr val="417B84"/>
                </a:gs>
                <a:gs pos="100000">
                  <a:srgbClr val="00B0F0"/>
                </a:gs>
              </a:gsLst>
              <a:lin ang="0" scaled="0"/>
            </a:grad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0000"/>
                </a:buClr>
                <a:buSzPts val="1403"/>
                <a:buFont typeface="Arial"/>
                <a:buNone/>
              </a:pPr>
              <a:endParaRPr sz="1402" b="0" i="0" u="none" strike="noStrike" cap="none">
                <a:solidFill>
                  <a:srgbClr val="000000"/>
                </a:solidFill>
                <a:latin typeface="Arial"/>
                <a:ea typeface="Arial"/>
                <a:cs typeface="Arial"/>
                <a:sym typeface="Arial"/>
              </a:endParaRPr>
            </a:p>
          </p:txBody>
        </p:sp>
        <p:sp>
          <p:nvSpPr>
            <p:cNvPr id="432" name="Google Shape;432;p21"/>
            <p:cNvSpPr/>
            <p:nvPr/>
          </p:nvSpPr>
          <p:spPr>
            <a:xfrm>
              <a:off x="3041440" y="4826005"/>
              <a:ext cx="1302000" cy="2769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FFFFFF"/>
                </a:buClr>
                <a:buSzPts val="1052"/>
                <a:buFont typeface="Arial"/>
                <a:buNone/>
              </a:pPr>
              <a:r>
                <a:rPr lang="en-US" sz="1052" b="1" i="0" u="none" strike="noStrike" cap="none">
                  <a:solidFill>
                    <a:srgbClr val="FFFFFF"/>
                  </a:solidFill>
                  <a:latin typeface="Arial"/>
                  <a:ea typeface="Arial"/>
                  <a:cs typeface="Arial"/>
                  <a:sym typeface="Arial"/>
                </a:rPr>
                <a:t>RINCIAN APBD</a:t>
              </a:r>
              <a:endParaRPr sz="1052" b="1" i="0" u="none" strike="noStrike" cap="none">
                <a:solidFill>
                  <a:srgbClr val="FFFFFF"/>
                </a:solidFill>
                <a:latin typeface="Arial"/>
                <a:ea typeface="Arial"/>
                <a:cs typeface="Arial"/>
                <a:sym typeface="Arial"/>
              </a:endParaRPr>
            </a:p>
          </p:txBody>
        </p:sp>
      </p:grpSp>
      <p:sp>
        <p:nvSpPr>
          <p:cNvPr id="433" name="Google Shape;433;p21"/>
          <p:cNvSpPr/>
          <p:nvPr/>
        </p:nvSpPr>
        <p:spPr>
          <a:xfrm>
            <a:off x="906846" y="3125101"/>
            <a:ext cx="8346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FF0000"/>
              </a:buClr>
              <a:buSzPts val="701"/>
              <a:buFont typeface="Arial"/>
              <a:buNone/>
            </a:pPr>
            <a:r>
              <a:rPr lang="en-US" sz="701" b="1" i="0" u="none" strike="noStrike" cap="none">
                <a:solidFill>
                  <a:srgbClr val="FF0000"/>
                </a:solidFill>
                <a:latin typeface="Arial"/>
                <a:ea typeface="Arial"/>
                <a:cs typeface="Arial"/>
                <a:sym typeface="Arial"/>
              </a:rPr>
              <a:t>menjadi dasar</a:t>
            </a:r>
            <a:endParaRPr sz="701" b="1" i="0" u="none" strike="noStrike" cap="none">
              <a:solidFill>
                <a:srgbClr val="FF0000"/>
              </a:solidFill>
              <a:latin typeface="Arial"/>
              <a:ea typeface="Arial"/>
              <a:cs typeface="Arial"/>
              <a:sym typeface="Arial"/>
            </a:endParaRPr>
          </a:p>
        </p:txBody>
      </p:sp>
      <p:cxnSp>
        <p:nvCxnSpPr>
          <p:cNvPr id="434" name="Google Shape;434;p21"/>
          <p:cNvCxnSpPr/>
          <p:nvPr/>
        </p:nvCxnSpPr>
        <p:spPr>
          <a:xfrm>
            <a:off x="10503920" y="3981424"/>
            <a:ext cx="0" cy="446700"/>
          </a:xfrm>
          <a:prstGeom prst="straightConnector1">
            <a:avLst/>
          </a:prstGeom>
          <a:noFill/>
          <a:ln w="16700" cap="flat" cmpd="sng">
            <a:solidFill>
              <a:srgbClr val="0070C0"/>
            </a:solidFill>
            <a:prstDash val="solid"/>
            <a:miter lim="800000"/>
            <a:headEnd type="none" w="sm" len="sm"/>
            <a:tailEnd type="triangle" w="med" len="med"/>
          </a:ln>
        </p:spPr>
      </p:cxnSp>
      <p:sp>
        <p:nvSpPr>
          <p:cNvPr id="435" name="Google Shape;435;p21"/>
          <p:cNvSpPr/>
          <p:nvPr/>
        </p:nvSpPr>
        <p:spPr>
          <a:xfrm>
            <a:off x="8339034" y="4080163"/>
            <a:ext cx="8685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menjadi bahan</a:t>
            </a:r>
            <a:endParaRPr sz="701" b="1" i="0" u="none" strike="noStrike" cap="none">
              <a:solidFill>
                <a:srgbClr val="0070C0"/>
              </a:solidFill>
              <a:latin typeface="Arial"/>
              <a:ea typeface="Arial"/>
              <a:cs typeface="Arial"/>
              <a:sym typeface="Arial"/>
            </a:endParaRPr>
          </a:p>
        </p:txBody>
      </p:sp>
      <p:sp>
        <p:nvSpPr>
          <p:cNvPr id="436" name="Google Shape;436;p21"/>
          <p:cNvSpPr/>
          <p:nvPr/>
        </p:nvSpPr>
        <p:spPr>
          <a:xfrm>
            <a:off x="6901445" y="3496468"/>
            <a:ext cx="6678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dipedomani</a:t>
            </a:r>
            <a:endParaRPr sz="701" b="1" i="0" u="none" strike="noStrike" cap="none">
              <a:solidFill>
                <a:srgbClr val="0070C0"/>
              </a:solidFill>
              <a:latin typeface="Arial"/>
              <a:ea typeface="Arial"/>
              <a:cs typeface="Arial"/>
              <a:sym typeface="Arial"/>
            </a:endParaRPr>
          </a:p>
        </p:txBody>
      </p:sp>
      <p:sp>
        <p:nvSpPr>
          <p:cNvPr id="437" name="Google Shape;437;p21"/>
          <p:cNvSpPr/>
          <p:nvPr/>
        </p:nvSpPr>
        <p:spPr>
          <a:xfrm>
            <a:off x="6898100" y="4446877"/>
            <a:ext cx="6678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dipedomani</a:t>
            </a:r>
            <a:endParaRPr sz="701" b="1" i="0" u="none" strike="noStrike" cap="none">
              <a:solidFill>
                <a:srgbClr val="0070C0"/>
              </a:solidFill>
              <a:latin typeface="Arial"/>
              <a:ea typeface="Arial"/>
              <a:cs typeface="Arial"/>
              <a:sym typeface="Arial"/>
            </a:endParaRPr>
          </a:p>
        </p:txBody>
      </p:sp>
      <p:sp>
        <p:nvSpPr>
          <p:cNvPr id="438" name="Google Shape;438;p21"/>
          <p:cNvSpPr/>
          <p:nvPr/>
        </p:nvSpPr>
        <p:spPr>
          <a:xfrm>
            <a:off x="9007403" y="3422408"/>
            <a:ext cx="868500" cy="2970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ditetapkan menjadi</a:t>
            </a:r>
            <a:endParaRPr sz="701" b="1" i="0" u="none" strike="noStrike" cap="none">
              <a:solidFill>
                <a:srgbClr val="0070C0"/>
              </a:solidFill>
              <a:latin typeface="Arial"/>
              <a:ea typeface="Arial"/>
              <a:cs typeface="Arial"/>
              <a:sym typeface="Arial"/>
            </a:endParaRPr>
          </a:p>
        </p:txBody>
      </p:sp>
      <p:sp>
        <p:nvSpPr>
          <p:cNvPr id="439" name="Google Shape;439;p21"/>
          <p:cNvSpPr/>
          <p:nvPr/>
        </p:nvSpPr>
        <p:spPr>
          <a:xfrm>
            <a:off x="10493541" y="4110318"/>
            <a:ext cx="6144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dijabarkan</a:t>
            </a:r>
            <a:endParaRPr sz="701" b="1" i="0" u="none" strike="noStrike" cap="none">
              <a:solidFill>
                <a:srgbClr val="0070C0"/>
              </a:solidFill>
              <a:latin typeface="Arial"/>
              <a:ea typeface="Arial"/>
              <a:cs typeface="Arial"/>
              <a:sym typeface="Arial"/>
            </a:endParaRPr>
          </a:p>
        </p:txBody>
      </p:sp>
      <p:sp>
        <p:nvSpPr>
          <p:cNvPr id="440" name="Google Shape;440;p21"/>
          <p:cNvSpPr/>
          <p:nvPr/>
        </p:nvSpPr>
        <p:spPr>
          <a:xfrm>
            <a:off x="9174534" y="4682501"/>
            <a:ext cx="499200" cy="2970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70C0"/>
              </a:buClr>
              <a:buSzPts val="701"/>
              <a:buFont typeface="Arial"/>
              <a:buNone/>
            </a:pPr>
            <a:r>
              <a:rPr lang="en-US" sz="701" b="1" i="0" u="none" strike="noStrike" cap="none">
                <a:solidFill>
                  <a:srgbClr val="0070C0"/>
                </a:solidFill>
                <a:latin typeface="Arial"/>
                <a:ea typeface="Arial"/>
                <a:cs typeface="Arial"/>
                <a:sym typeface="Arial"/>
              </a:rPr>
              <a:t>menjadi bahan</a:t>
            </a:r>
            <a:endParaRPr sz="701" b="1" i="0" u="none" strike="noStrike" cap="none">
              <a:solidFill>
                <a:srgbClr val="0070C0"/>
              </a:solidFill>
              <a:latin typeface="Arial"/>
              <a:ea typeface="Arial"/>
              <a:cs typeface="Arial"/>
              <a:sym typeface="Arial"/>
            </a:endParaRPr>
          </a:p>
        </p:txBody>
      </p:sp>
      <p:sp>
        <p:nvSpPr>
          <p:cNvPr id="441" name="Google Shape;441;p21"/>
          <p:cNvSpPr/>
          <p:nvPr/>
        </p:nvSpPr>
        <p:spPr>
          <a:xfrm>
            <a:off x="8415351" y="2001094"/>
            <a:ext cx="8685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9900"/>
              </a:buClr>
              <a:buSzPts val="701"/>
              <a:buFont typeface="Arial"/>
              <a:buNone/>
            </a:pPr>
            <a:r>
              <a:rPr lang="en-US" sz="701" b="1" i="0" u="none" strike="noStrike" cap="none">
                <a:solidFill>
                  <a:srgbClr val="009900"/>
                </a:solidFill>
                <a:latin typeface="Arial"/>
                <a:ea typeface="Arial"/>
                <a:cs typeface="Arial"/>
                <a:sym typeface="Arial"/>
              </a:rPr>
              <a:t>menjadi bahan</a:t>
            </a:r>
            <a:endParaRPr sz="701" b="1" i="0" u="none" strike="noStrike" cap="none">
              <a:solidFill>
                <a:srgbClr val="009900"/>
              </a:solidFill>
              <a:latin typeface="Arial"/>
              <a:ea typeface="Arial"/>
              <a:cs typeface="Arial"/>
              <a:sym typeface="Arial"/>
            </a:endParaRPr>
          </a:p>
        </p:txBody>
      </p:sp>
      <p:sp>
        <p:nvSpPr>
          <p:cNvPr id="442" name="Google Shape;442;p21"/>
          <p:cNvSpPr/>
          <p:nvPr/>
        </p:nvSpPr>
        <p:spPr>
          <a:xfrm>
            <a:off x="9123050" y="1279248"/>
            <a:ext cx="610800" cy="297000"/>
          </a:xfrm>
          <a:prstGeom prst="rect">
            <a:avLst/>
          </a:prstGeom>
          <a:noFill/>
          <a:ln>
            <a:noFill/>
          </a:ln>
        </p:spPr>
        <p:txBody>
          <a:bodyPr spcFirstLastPara="1" wrap="square" lIns="80150" tIns="40050" rIns="80150" bIns="40050" anchor="t" anchorCtr="0">
            <a:noAutofit/>
          </a:bodyPr>
          <a:lstStyle/>
          <a:p>
            <a:pPr marL="0" marR="0" lvl="0" indent="0" algn="ctr" rtl="0">
              <a:lnSpc>
                <a:spcPct val="100000"/>
              </a:lnSpc>
              <a:spcBef>
                <a:spcPts val="0"/>
              </a:spcBef>
              <a:spcAft>
                <a:spcPts val="0"/>
              </a:spcAft>
              <a:buClr>
                <a:srgbClr val="009900"/>
              </a:buClr>
              <a:buSzPts val="701"/>
              <a:buFont typeface="Arial"/>
              <a:buNone/>
            </a:pPr>
            <a:r>
              <a:rPr lang="en-US" sz="701" b="1" i="0" u="none" strike="noStrike" cap="none">
                <a:solidFill>
                  <a:srgbClr val="009900"/>
                </a:solidFill>
                <a:latin typeface="Arial"/>
                <a:ea typeface="Arial"/>
                <a:cs typeface="Arial"/>
                <a:sym typeface="Arial"/>
              </a:rPr>
              <a:t>menjadi dasar</a:t>
            </a:r>
            <a:endParaRPr sz="701" b="1" i="0" u="none" strike="noStrike" cap="none">
              <a:solidFill>
                <a:srgbClr val="009900"/>
              </a:solidFill>
              <a:latin typeface="Arial"/>
              <a:ea typeface="Arial"/>
              <a:cs typeface="Arial"/>
              <a:sym typeface="Arial"/>
            </a:endParaRPr>
          </a:p>
        </p:txBody>
      </p:sp>
      <p:sp>
        <p:nvSpPr>
          <p:cNvPr id="443" name="Google Shape;443;p21"/>
          <p:cNvSpPr/>
          <p:nvPr/>
        </p:nvSpPr>
        <p:spPr>
          <a:xfrm>
            <a:off x="10498712" y="2022014"/>
            <a:ext cx="614400" cy="188700"/>
          </a:xfrm>
          <a:prstGeom prst="rect">
            <a:avLst/>
          </a:prstGeom>
          <a:noFill/>
          <a:ln>
            <a:noFill/>
          </a:ln>
        </p:spPr>
        <p:txBody>
          <a:bodyPr spcFirstLastPara="1" wrap="square" lIns="80150" tIns="40050" rIns="80150" bIns="40050" anchor="t" anchorCtr="0">
            <a:noAutofit/>
          </a:bodyPr>
          <a:lstStyle/>
          <a:p>
            <a:pPr marL="0" marR="0" lvl="0" indent="0" algn="l" rtl="0">
              <a:lnSpc>
                <a:spcPct val="100000"/>
              </a:lnSpc>
              <a:spcBef>
                <a:spcPts val="0"/>
              </a:spcBef>
              <a:spcAft>
                <a:spcPts val="0"/>
              </a:spcAft>
              <a:buClr>
                <a:srgbClr val="009900"/>
              </a:buClr>
              <a:buSzPts val="701"/>
              <a:buFont typeface="Arial"/>
              <a:buNone/>
            </a:pPr>
            <a:r>
              <a:rPr lang="en-US" sz="701" b="1" i="0" u="none" strike="noStrike" cap="none">
                <a:solidFill>
                  <a:srgbClr val="009900"/>
                </a:solidFill>
                <a:latin typeface="Arial"/>
                <a:ea typeface="Arial"/>
                <a:cs typeface="Arial"/>
                <a:sym typeface="Arial"/>
              </a:rPr>
              <a:t>dijabarkan</a:t>
            </a:r>
            <a:endParaRPr sz="701" b="1" i="0" u="none" strike="noStrike" cap="none">
              <a:solidFill>
                <a:srgbClr val="009900"/>
              </a:solidFill>
              <a:latin typeface="Arial"/>
              <a:ea typeface="Arial"/>
              <a:cs typeface="Arial"/>
              <a:sym typeface="Arial"/>
            </a:endParaRPr>
          </a:p>
        </p:txBody>
      </p:sp>
      <p:cxnSp>
        <p:nvCxnSpPr>
          <p:cNvPr id="444" name="Google Shape;444;p21"/>
          <p:cNvCxnSpPr/>
          <p:nvPr/>
        </p:nvCxnSpPr>
        <p:spPr>
          <a:xfrm>
            <a:off x="4555717" y="5714578"/>
            <a:ext cx="283800" cy="0"/>
          </a:xfrm>
          <a:prstGeom prst="straightConnector1">
            <a:avLst/>
          </a:prstGeom>
          <a:noFill/>
          <a:ln w="16700" cap="flat" cmpd="sng">
            <a:solidFill>
              <a:srgbClr val="C00000"/>
            </a:solidFill>
            <a:prstDash val="solid"/>
            <a:miter lim="800000"/>
            <a:headEnd type="none" w="sm" len="sm"/>
            <a:tailEnd type="triangle" w="med" len="med"/>
          </a:ln>
        </p:spPr>
      </p:cxnSp>
      <p:cxnSp>
        <p:nvCxnSpPr>
          <p:cNvPr id="445" name="Google Shape;445;p21"/>
          <p:cNvCxnSpPr/>
          <p:nvPr/>
        </p:nvCxnSpPr>
        <p:spPr>
          <a:xfrm>
            <a:off x="4547620" y="5901630"/>
            <a:ext cx="283800" cy="0"/>
          </a:xfrm>
          <a:prstGeom prst="straightConnector1">
            <a:avLst/>
          </a:prstGeom>
          <a:noFill/>
          <a:ln w="16700" cap="flat" cmpd="sng">
            <a:solidFill>
              <a:srgbClr val="0070C0"/>
            </a:solidFill>
            <a:prstDash val="solid"/>
            <a:miter lim="800000"/>
            <a:headEnd type="none" w="sm" len="sm"/>
            <a:tailEnd type="triangle" w="med" len="med"/>
          </a:ln>
        </p:spPr>
      </p:cxnSp>
      <p:cxnSp>
        <p:nvCxnSpPr>
          <p:cNvPr id="446" name="Google Shape;446;p21"/>
          <p:cNvCxnSpPr/>
          <p:nvPr/>
        </p:nvCxnSpPr>
        <p:spPr>
          <a:xfrm>
            <a:off x="4539061" y="6085327"/>
            <a:ext cx="283800" cy="0"/>
          </a:xfrm>
          <a:prstGeom prst="straightConnector1">
            <a:avLst/>
          </a:prstGeom>
          <a:noFill/>
          <a:ln w="16700" cap="flat" cmpd="sng">
            <a:solidFill>
              <a:srgbClr val="009900"/>
            </a:solidFill>
            <a:prstDash val="solid"/>
            <a:miter lim="800000"/>
            <a:headEnd type="none" w="sm" len="sm"/>
            <a:tailEnd type="triangle" w="med" len="med"/>
          </a:ln>
        </p:spPr>
      </p:cxnSp>
      <p:sp>
        <p:nvSpPr>
          <p:cNvPr id="447" name="Google Shape;447;p21"/>
          <p:cNvSpPr txBox="1"/>
          <p:nvPr/>
        </p:nvSpPr>
        <p:spPr>
          <a:xfrm>
            <a:off x="4802456" y="5587139"/>
            <a:ext cx="5220300" cy="202500"/>
          </a:xfrm>
          <a:prstGeom prst="rect">
            <a:avLst/>
          </a:prstGeom>
          <a:noFill/>
          <a:ln>
            <a:noFill/>
          </a:ln>
        </p:spPr>
        <p:txBody>
          <a:bodyPr spcFirstLastPara="1" wrap="square" lIns="80150" tIns="40050" rIns="80150" bIns="40050" anchor="t" anchorCtr="0">
            <a:spAutoFit/>
          </a:bodyPr>
          <a:lstStyle/>
          <a:p>
            <a:pPr marL="0" marR="0" lvl="0" indent="0" algn="l" rtl="0">
              <a:lnSpc>
                <a:spcPct val="100000"/>
              </a:lnSpc>
              <a:spcBef>
                <a:spcPts val="0"/>
              </a:spcBef>
              <a:spcAft>
                <a:spcPts val="0"/>
              </a:spcAft>
              <a:buClr>
                <a:srgbClr val="000000"/>
              </a:buClr>
              <a:buSzPts val="789"/>
              <a:buFont typeface="Arial"/>
              <a:buNone/>
            </a:pPr>
            <a:r>
              <a:rPr lang="en-US" sz="789" b="0" i="1" u="none" strike="noStrike" cap="none">
                <a:solidFill>
                  <a:srgbClr val="000000"/>
                </a:solidFill>
                <a:latin typeface="Arial"/>
                <a:ea typeface="Arial"/>
                <a:cs typeface="Arial"/>
                <a:sym typeface="Arial"/>
              </a:rPr>
              <a:t>Undang-Undang Nomor 59 Tahun 2024 tentang RPJPN 2025-2045</a:t>
            </a:r>
            <a:endParaRPr sz="1227" b="0" i="0" u="none" strike="noStrike" cap="none">
              <a:solidFill>
                <a:srgbClr val="000000"/>
              </a:solidFill>
              <a:latin typeface="Arial"/>
              <a:ea typeface="Arial"/>
              <a:cs typeface="Arial"/>
              <a:sym typeface="Arial"/>
            </a:endParaRPr>
          </a:p>
        </p:txBody>
      </p:sp>
      <p:sp>
        <p:nvSpPr>
          <p:cNvPr id="448" name="Google Shape;448;p21"/>
          <p:cNvSpPr/>
          <p:nvPr/>
        </p:nvSpPr>
        <p:spPr>
          <a:xfrm>
            <a:off x="5328304" y="1132722"/>
            <a:ext cx="6021000" cy="1970100"/>
          </a:xfrm>
          <a:prstGeom prst="roundRect">
            <a:avLst>
              <a:gd name="adj" fmla="val 9409"/>
            </a:avLst>
          </a:prstGeom>
          <a:noFill/>
          <a:ln w="16700" cap="flat" cmpd="sng">
            <a:solidFill>
              <a:srgbClr val="009900"/>
            </a:solidFill>
            <a:prstDash val="dash"/>
            <a:miter lim="800000"/>
            <a:headEnd type="none" w="sm" len="sm"/>
            <a:tailEnd type="none" w="sm" len="sm"/>
          </a:ln>
        </p:spPr>
        <p:txBody>
          <a:bodyPr spcFirstLastPara="1" wrap="square" lIns="80150" tIns="40050" rIns="80150" bIns="40050" anchor="ctr" anchorCtr="0">
            <a:noAutofit/>
          </a:bodyPr>
          <a:lstStyle/>
          <a:p>
            <a:pPr marL="0" marR="0" lvl="0" indent="0" algn="ctr" rtl="0">
              <a:lnSpc>
                <a:spcPct val="100000"/>
              </a:lnSpc>
              <a:spcBef>
                <a:spcPts val="0"/>
              </a:spcBef>
              <a:spcAft>
                <a:spcPts val="0"/>
              </a:spcAft>
              <a:buClr>
                <a:srgbClr val="000000"/>
              </a:buClr>
              <a:buSzPts val="1403"/>
              <a:buFont typeface="Arial"/>
              <a:buNone/>
            </a:pPr>
            <a:endParaRPr sz="1402" b="0" i="0" u="none" strike="noStrike" cap="none">
              <a:solidFill>
                <a:srgbClr val="FFFFFF"/>
              </a:solidFill>
              <a:latin typeface="Calibri"/>
              <a:ea typeface="Calibri"/>
              <a:cs typeface="Calibri"/>
              <a:sym typeface="Calibri"/>
            </a:endParaRPr>
          </a:p>
        </p:txBody>
      </p:sp>
      <p:sp>
        <p:nvSpPr>
          <p:cNvPr id="449" name="Google Shape;449;p21"/>
          <p:cNvSpPr txBox="1"/>
          <p:nvPr/>
        </p:nvSpPr>
        <p:spPr>
          <a:xfrm>
            <a:off x="4797934" y="5805965"/>
            <a:ext cx="5220300" cy="202500"/>
          </a:xfrm>
          <a:prstGeom prst="rect">
            <a:avLst/>
          </a:prstGeom>
          <a:noFill/>
          <a:ln>
            <a:noFill/>
          </a:ln>
        </p:spPr>
        <p:txBody>
          <a:bodyPr spcFirstLastPara="1" wrap="square" lIns="80150" tIns="40050" rIns="80150" bIns="40050" anchor="t" anchorCtr="0">
            <a:spAutoFit/>
          </a:bodyPr>
          <a:lstStyle/>
          <a:p>
            <a:pPr marL="0" marR="0" lvl="0" indent="0" algn="l" rtl="0">
              <a:lnSpc>
                <a:spcPct val="100000"/>
              </a:lnSpc>
              <a:spcBef>
                <a:spcPts val="0"/>
              </a:spcBef>
              <a:spcAft>
                <a:spcPts val="0"/>
              </a:spcAft>
              <a:buClr>
                <a:srgbClr val="000000"/>
              </a:buClr>
              <a:buSzPts val="789"/>
              <a:buFont typeface="Arial"/>
              <a:buNone/>
            </a:pPr>
            <a:r>
              <a:rPr lang="en-US" sz="789" b="0" i="1" u="none" strike="noStrike" cap="none">
                <a:solidFill>
                  <a:srgbClr val="000000"/>
                </a:solidFill>
                <a:latin typeface="Arial"/>
                <a:ea typeface="Arial"/>
                <a:cs typeface="Arial"/>
                <a:sym typeface="Arial"/>
              </a:rPr>
              <a:t>Undang-Undang Nomor 23 Tahun 2014 tentang Pemerintahan Daerah</a:t>
            </a:r>
            <a:endParaRPr sz="1227" b="0" i="0" u="none" strike="noStrike" cap="none">
              <a:solidFill>
                <a:srgbClr val="000000"/>
              </a:solidFill>
              <a:latin typeface="Arial"/>
              <a:ea typeface="Arial"/>
              <a:cs typeface="Arial"/>
              <a:sym typeface="Arial"/>
            </a:endParaRPr>
          </a:p>
        </p:txBody>
      </p:sp>
      <p:sp>
        <p:nvSpPr>
          <p:cNvPr id="450" name="Google Shape;450;p21"/>
          <p:cNvSpPr txBox="1"/>
          <p:nvPr/>
        </p:nvSpPr>
        <p:spPr>
          <a:xfrm>
            <a:off x="4793411" y="5993091"/>
            <a:ext cx="5220300" cy="202500"/>
          </a:xfrm>
          <a:prstGeom prst="rect">
            <a:avLst/>
          </a:prstGeom>
          <a:noFill/>
          <a:ln>
            <a:noFill/>
          </a:ln>
        </p:spPr>
        <p:txBody>
          <a:bodyPr spcFirstLastPara="1" wrap="square" lIns="80150" tIns="40050" rIns="80150" bIns="40050" anchor="t" anchorCtr="0">
            <a:spAutoFit/>
          </a:bodyPr>
          <a:lstStyle/>
          <a:p>
            <a:pPr marL="0" marR="0" lvl="0" indent="0" algn="l" rtl="0">
              <a:lnSpc>
                <a:spcPct val="100000"/>
              </a:lnSpc>
              <a:spcBef>
                <a:spcPts val="0"/>
              </a:spcBef>
              <a:spcAft>
                <a:spcPts val="0"/>
              </a:spcAft>
              <a:buClr>
                <a:srgbClr val="000000"/>
              </a:buClr>
              <a:buSzPts val="789"/>
              <a:buFont typeface="Arial"/>
              <a:buNone/>
            </a:pPr>
            <a:r>
              <a:rPr lang="en-US" sz="789" b="0" i="1" u="none" strike="noStrike" cap="none">
                <a:solidFill>
                  <a:srgbClr val="000000"/>
                </a:solidFill>
                <a:latin typeface="Arial"/>
                <a:ea typeface="Arial"/>
                <a:cs typeface="Arial"/>
                <a:sym typeface="Arial"/>
              </a:rPr>
              <a:t>Peraturan Pemerintah Nomor 6 Tahun 2023 tentang Rencana Kerja dan Anggaran</a:t>
            </a:r>
            <a:endParaRPr sz="789" b="0" i="1" u="none" strike="noStrike" cap="none">
              <a:solidFill>
                <a:srgbClr val="000000"/>
              </a:solidFill>
              <a:latin typeface="Arial"/>
              <a:ea typeface="Arial"/>
              <a:cs typeface="Arial"/>
              <a:sym typeface="Arial"/>
            </a:endParaRPr>
          </a:p>
        </p:txBody>
      </p:sp>
      <p:sp>
        <p:nvSpPr>
          <p:cNvPr id="451" name="Google Shape;451;p21"/>
          <p:cNvSpPr txBox="1"/>
          <p:nvPr/>
        </p:nvSpPr>
        <p:spPr>
          <a:xfrm>
            <a:off x="7128680" y="1038676"/>
            <a:ext cx="2515200" cy="229200"/>
          </a:xfrm>
          <a:prstGeom prst="rect">
            <a:avLst/>
          </a:prstGeom>
          <a:solidFill>
            <a:srgbClr val="FFFFFF"/>
          </a:solidFill>
          <a:ln>
            <a:noFill/>
          </a:ln>
        </p:spPr>
        <p:txBody>
          <a:bodyPr spcFirstLastPara="1" wrap="square" lIns="80150" tIns="40050" rIns="80150" bIns="40050" anchor="t" anchorCtr="0">
            <a:spAutoFit/>
          </a:bodyPr>
          <a:lstStyle/>
          <a:p>
            <a:pPr marL="0" marR="0" lvl="0" indent="0" algn="ctr" rtl="0">
              <a:lnSpc>
                <a:spcPct val="100000"/>
              </a:lnSpc>
              <a:spcBef>
                <a:spcPts val="0"/>
              </a:spcBef>
              <a:spcAft>
                <a:spcPts val="0"/>
              </a:spcAft>
              <a:buClr>
                <a:srgbClr val="385623"/>
              </a:buClr>
              <a:buSzPts val="964"/>
              <a:buFont typeface="Arial"/>
              <a:buNone/>
            </a:pPr>
            <a:r>
              <a:rPr lang="en-US" sz="964" b="1" i="1" u="none" strike="noStrike" cap="none">
                <a:solidFill>
                  <a:srgbClr val="385623"/>
                </a:solidFill>
                <a:latin typeface="Calibri"/>
                <a:ea typeface="Calibri"/>
                <a:cs typeface="Calibri"/>
                <a:sym typeface="Calibri"/>
              </a:rPr>
              <a:t>disinkronisasikan sesuai amanat PP 17/2017</a:t>
            </a:r>
            <a:endParaRPr sz="964" b="1" i="1" u="none" strike="noStrike" cap="none">
              <a:solidFill>
                <a:srgbClr val="385623"/>
              </a:solidFill>
              <a:latin typeface="Calibri"/>
              <a:ea typeface="Calibri"/>
              <a:cs typeface="Calibri"/>
              <a:sym typeface="Calibri"/>
            </a:endParaRPr>
          </a:p>
        </p:txBody>
      </p:sp>
      <p:cxnSp>
        <p:nvCxnSpPr>
          <p:cNvPr id="452" name="Google Shape;452;p21"/>
          <p:cNvCxnSpPr/>
          <p:nvPr/>
        </p:nvCxnSpPr>
        <p:spPr>
          <a:xfrm>
            <a:off x="4838623" y="1618736"/>
            <a:ext cx="473400" cy="0"/>
          </a:xfrm>
          <a:prstGeom prst="straightConnector1">
            <a:avLst/>
          </a:prstGeom>
          <a:noFill/>
          <a:ln w="16700" cap="flat" cmpd="sng">
            <a:solidFill>
              <a:srgbClr val="FF0000"/>
            </a:solidFill>
            <a:prstDash val="solid"/>
            <a:miter lim="800000"/>
            <a:headEnd type="none" w="sm" len="sm"/>
            <a:tailEnd type="triangle" w="med" len="med"/>
          </a:ln>
        </p:spPr>
      </p:cxnSp>
      <p:cxnSp>
        <p:nvCxnSpPr>
          <p:cNvPr id="453" name="Google Shape;453;p21"/>
          <p:cNvCxnSpPr/>
          <p:nvPr/>
        </p:nvCxnSpPr>
        <p:spPr>
          <a:xfrm>
            <a:off x="7005131" y="1624484"/>
            <a:ext cx="473400" cy="0"/>
          </a:xfrm>
          <a:prstGeom prst="straightConnector1">
            <a:avLst/>
          </a:prstGeom>
          <a:noFill/>
          <a:ln w="16700" cap="flat" cmpd="sng">
            <a:solidFill>
              <a:srgbClr val="009900"/>
            </a:solidFill>
            <a:prstDash val="solid"/>
            <a:miter lim="800000"/>
            <a:headEnd type="none" w="sm" len="sm"/>
            <a:tailEnd type="triangle" w="med" len="med"/>
          </a:ln>
        </p:spPr>
      </p:cxnSp>
      <p:cxnSp>
        <p:nvCxnSpPr>
          <p:cNvPr id="454" name="Google Shape;454;p21"/>
          <p:cNvCxnSpPr/>
          <p:nvPr/>
        </p:nvCxnSpPr>
        <p:spPr>
          <a:xfrm>
            <a:off x="9205389" y="1616518"/>
            <a:ext cx="473400" cy="0"/>
          </a:xfrm>
          <a:prstGeom prst="straightConnector1">
            <a:avLst/>
          </a:prstGeom>
          <a:noFill/>
          <a:ln w="16700" cap="flat" cmpd="sng">
            <a:solidFill>
              <a:srgbClr val="009900"/>
            </a:solidFill>
            <a:prstDash val="solid"/>
            <a:miter lim="800000"/>
            <a:headEnd type="none" w="sm" len="sm"/>
            <a:tailEnd type="triangle" w="med" len="med"/>
          </a:ln>
        </p:spPr>
      </p:cxnSp>
      <p:sp>
        <p:nvSpPr>
          <p:cNvPr id="455" name="Google Shape;455;p21"/>
          <p:cNvSpPr/>
          <p:nvPr/>
        </p:nvSpPr>
        <p:spPr>
          <a:xfrm>
            <a:off x="851841" y="5238265"/>
            <a:ext cx="6645300" cy="284100"/>
          </a:xfrm>
          <a:prstGeom prst="rect">
            <a:avLst/>
          </a:prstGeom>
          <a:solidFill>
            <a:srgbClr val="92CCDC"/>
          </a:solidFill>
          <a:ln>
            <a:noFill/>
          </a:ln>
        </p:spPr>
        <p:txBody>
          <a:bodyPr spcFirstLastPara="1" wrap="square" lIns="80150" tIns="40050" rIns="80150" bIns="40050" anchor="ctr" anchorCtr="0">
            <a:noAutofit/>
          </a:bodyPr>
          <a:lstStyle/>
          <a:p>
            <a:pPr marL="0" marR="0" lvl="0" indent="0" algn="ctr" rtl="0">
              <a:lnSpc>
                <a:spcPct val="100000"/>
              </a:lnSpc>
              <a:spcBef>
                <a:spcPts val="0"/>
              </a:spcBef>
              <a:spcAft>
                <a:spcPts val="0"/>
              </a:spcAft>
              <a:buClr>
                <a:srgbClr val="FFFFFF"/>
              </a:buClr>
              <a:buSzPts val="1578"/>
              <a:buFont typeface="Arial"/>
              <a:buNone/>
            </a:pPr>
            <a:r>
              <a:rPr lang="en-US" sz="1578" b="1" i="0" u="none" strike="noStrike" cap="none">
                <a:solidFill>
                  <a:srgbClr val="FFFFFF"/>
                </a:solidFill>
                <a:latin typeface="Calibri"/>
                <a:ea typeface="Calibri"/>
                <a:cs typeface="Calibri"/>
                <a:sym typeface="Calibri"/>
              </a:rPr>
              <a:t>PERENCANAAN</a:t>
            </a:r>
            <a:endParaRPr sz="1578" b="1" i="0" u="none" strike="noStrike" cap="none">
              <a:solidFill>
                <a:srgbClr val="FFFFFF"/>
              </a:solidFill>
              <a:latin typeface="Calibri"/>
              <a:ea typeface="Calibri"/>
              <a:cs typeface="Calibri"/>
              <a:sym typeface="Calibri"/>
            </a:endParaRPr>
          </a:p>
        </p:txBody>
      </p:sp>
      <p:sp>
        <p:nvSpPr>
          <p:cNvPr id="456" name="Google Shape;456;p21"/>
          <p:cNvSpPr/>
          <p:nvPr/>
        </p:nvSpPr>
        <p:spPr>
          <a:xfrm>
            <a:off x="7591458" y="5233491"/>
            <a:ext cx="3787200" cy="284100"/>
          </a:xfrm>
          <a:prstGeom prst="rect">
            <a:avLst/>
          </a:prstGeom>
          <a:solidFill>
            <a:srgbClr val="E2AC88"/>
          </a:solidFill>
          <a:ln>
            <a:noFill/>
          </a:ln>
        </p:spPr>
        <p:txBody>
          <a:bodyPr spcFirstLastPara="1" wrap="square" lIns="80150" tIns="40050" rIns="80150" bIns="40050" anchor="ctr" anchorCtr="0">
            <a:noAutofit/>
          </a:bodyPr>
          <a:lstStyle/>
          <a:p>
            <a:pPr marL="0" marR="0" lvl="0" indent="0" algn="ctr" rtl="0">
              <a:lnSpc>
                <a:spcPct val="100000"/>
              </a:lnSpc>
              <a:spcBef>
                <a:spcPts val="0"/>
              </a:spcBef>
              <a:spcAft>
                <a:spcPts val="0"/>
              </a:spcAft>
              <a:buClr>
                <a:srgbClr val="FFFFFF"/>
              </a:buClr>
              <a:buSzPts val="1578"/>
              <a:buFont typeface="Arial"/>
              <a:buNone/>
            </a:pPr>
            <a:r>
              <a:rPr lang="en-US" sz="1578" b="1" i="0" u="none" strike="noStrike" cap="none">
                <a:solidFill>
                  <a:srgbClr val="FFFFFF"/>
                </a:solidFill>
                <a:latin typeface="Calibri"/>
                <a:ea typeface="Calibri"/>
                <a:cs typeface="Calibri"/>
                <a:sym typeface="Calibri"/>
              </a:rPr>
              <a:t>PENGANGGARAN</a:t>
            </a:r>
            <a:endParaRPr sz="1578" b="1" i="0" u="none" strike="noStrike" cap="none">
              <a:solidFill>
                <a:srgbClr val="FFFFFF"/>
              </a:solidFill>
              <a:latin typeface="Calibri"/>
              <a:ea typeface="Calibri"/>
              <a:cs typeface="Calibri"/>
              <a:sym typeface="Calibri"/>
            </a:endParaRPr>
          </a:p>
        </p:txBody>
      </p:sp>
      <p:cxnSp>
        <p:nvCxnSpPr>
          <p:cNvPr id="457" name="Google Shape;457;p21"/>
          <p:cNvCxnSpPr/>
          <p:nvPr/>
        </p:nvCxnSpPr>
        <p:spPr>
          <a:xfrm>
            <a:off x="847558" y="5168713"/>
            <a:ext cx="6646800" cy="0"/>
          </a:xfrm>
          <a:prstGeom prst="straightConnector1">
            <a:avLst/>
          </a:prstGeom>
          <a:noFill/>
          <a:ln w="16700" cap="flat" cmpd="sng">
            <a:solidFill>
              <a:srgbClr val="4A7DBA"/>
            </a:solidFill>
            <a:prstDash val="solid"/>
            <a:round/>
            <a:headEnd type="triangle" w="med" len="med"/>
            <a:tailEnd type="triangle" w="med" len="med"/>
          </a:ln>
        </p:spPr>
      </p:cxnSp>
      <p:cxnSp>
        <p:nvCxnSpPr>
          <p:cNvPr id="458" name="Google Shape;458;p21"/>
          <p:cNvCxnSpPr/>
          <p:nvPr/>
        </p:nvCxnSpPr>
        <p:spPr>
          <a:xfrm>
            <a:off x="7593793" y="5171100"/>
            <a:ext cx="3787200" cy="0"/>
          </a:xfrm>
          <a:prstGeom prst="straightConnector1">
            <a:avLst/>
          </a:prstGeom>
          <a:noFill/>
          <a:ln w="16700" cap="flat" cmpd="sng">
            <a:solidFill>
              <a:srgbClr val="953734"/>
            </a:solidFill>
            <a:prstDash val="solid"/>
            <a:round/>
            <a:headEnd type="triangle" w="med" len="med"/>
            <a:tailEnd type="triangl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75753-DC32-4ED4-B5FF-034058DA897F}"/>
              </a:ext>
            </a:extLst>
          </p:cNvPr>
          <p:cNvSpPr>
            <a:spLocks noGrp="1"/>
          </p:cNvSpPr>
          <p:nvPr>
            <p:ph type="title"/>
          </p:nvPr>
        </p:nvSpPr>
        <p:spPr>
          <a:xfrm>
            <a:off x="3230806" y="173161"/>
            <a:ext cx="8415020" cy="492443"/>
          </a:xfrm>
        </p:spPr>
        <p:txBody>
          <a:bodyPr>
            <a:normAutofit fontScale="90000"/>
          </a:bodyPr>
          <a:lstStyle/>
          <a:p>
            <a:pPr algn="ctr"/>
            <a:r>
              <a:rPr lang="en-ID" sz="3200" dirty="0"/>
              <a:t>POKOK PIKIRAN PP 17/2017 </a:t>
            </a:r>
          </a:p>
        </p:txBody>
      </p:sp>
      <p:sp>
        <p:nvSpPr>
          <p:cNvPr id="9" name="TextBox 8">
            <a:extLst>
              <a:ext uri="{FF2B5EF4-FFF2-40B4-BE49-F238E27FC236}">
                <a16:creationId xmlns:a16="http://schemas.microsoft.com/office/drawing/2014/main" id="{9982EC4B-45E0-4036-B402-515CDA3CC16C}"/>
              </a:ext>
            </a:extLst>
          </p:cNvPr>
          <p:cNvSpPr txBox="1"/>
          <p:nvPr/>
        </p:nvSpPr>
        <p:spPr>
          <a:xfrm>
            <a:off x="3230806" y="3625091"/>
            <a:ext cx="770973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000" b="1" i="0" u="none" strike="noStrike" kern="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PRIORITAS PEMBANGUNAN </a:t>
            </a:r>
            <a:r>
              <a:rPr kumimoji="0" lang="en-US" altLang="en-US" sz="2000" b="0"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disusun</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dan </a:t>
            </a:r>
            <a:r>
              <a:rPr kumimoji="0" lang="en-US" altLang="en-US" sz="2000" b="0"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dikendalikan</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en-US" altLang="en-US" sz="2000" b="0"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hingga</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output dan </a:t>
            </a:r>
            <a:r>
              <a:rPr kumimoji="0" lang="en-US" altLang="en-US" sz="2000" b="0"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lokasi</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yang </a:t>
            </a:r>
            <a:r>
              <a:rPr kumimoji="0" lang="en-US" altLang="en-US" sz="2000" b="0"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jelas</a:t>
            </a:r>
            <a:endParaRPr kumimoji="0" lang="id-ID" altLang="en-US" sz="2000" b="0" i="1"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 name="TextBox 9">
            <a:extLst>
              <a:ext uri="{FF2B5EF4-FFF2-40B4-BE49-F238E27FC236}">
                <a16:creationId xmlns:a16="http://schemas.microsoft.com/office/drawing/2014/main" id="{E827CC4B-6B5E-49EF-92AB-133DC73279D9}"/>
              </a:ext>
            </a:extLst>
          </p:cNvPr>
          <p:cNvSpPr txBox="1"/>
          <p:nvPr/>
        </p:nvSpPr>
        <p:spPr>
          <a:xfrm>
            <a:off x="3183890" y="4972309"/>
            <a:ext cx="756071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id-ID" altLang="en-US" sz="2000" b="1"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BAPPENAS DAN KEMKEU</a:t>
            </a:r>
            <a:r>
              <a:rPr kumimoji="0" lang="id-ID" altLang="en-US" sz="2000" b="1" i="0" u="none" strike="noStrike" kern="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 </a:t>
            </a:r>
            <a:r>
              <a:rPr kumimoji="0" lang="id-ID"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bersama-sama mengalokasikan anggaran</a:t>
            </a:r>
          </a:p>
        </p:txBody>
      </p:sp>
      <p:sp>
        <p:nvSpPr>
          <p:cNvPr id="11" name="TextBox 10">
            <a:extLst>
              <a:ext uri="{FF2B5EF4-FFF2-40B4-BE49-F238E27FC236}">
                <a16:creationId xmlns:a16="http://schemas.microsoft.com/office/drawing/2014/main" id="{BDF13758-1612-4D22-8D9B-27B895A51F29}"/>
              </a:ext>
            </a:extLst>
          </p:cNvPr>
          <p:cNvSpPr txBox="1"/>
          <p:nvPr/>
        </p:nvSpPr>
        <p:spPr>
          <a:xfrm>
            <a:off x="2675265" y="5842337"/>
            <a:ext cx="8265276"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id-ID" alt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MEMPERKUAT PENGENDALIAN </a:t>
            </a:r>
            <a:r>
              <a:rPr kumimoji="0" lang="en-US" altLang="en-US" sz="20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melalui</a:t>
            </a: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en-US" altLang="en-US" sz="20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berbagi</a:t>
            </a: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data &amp; system </a:t>
            </a:r>
            <a:r>
              <a:rPr kumimoji="0" lang="en-US" altLang="en-US" sz="20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informasi</a:t>
            </a: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en-US" altLang="en-US" sz="20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perencanaan</a:t>
            </a: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dan </a:t>
            </a:r>
            <a:r>
              <a:rPr kumimoji="0" lang="en-US" altLang="en-US" sz="20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penganggaran</a:t>
            </a: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id-ID"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untuk tahun yang direncanakan maupun pelaksanaan</a:t>
            </a:r>
          </a:p>
        </p:txBody>
      </p:sp>
      <p:sp>
        <p:nvSpPr>
          <p:cNvPr id="12" name="TextBox 11">
            <a:extLst>
              <a:ext uri="{FF2B5EF4-FFF2-40B4-BE49-F238E27FC236}">
                <a16:creationId xmlns:a16="http://schemas.microsoft.com/office/drawing/2014/main" id="{BC4699EE-6AEC-47E7-B150-5A2F91ADEA2F}"/>
              </a:ext>
            </a:extLst>
          </p:cNvPr>
          <p:cNvSpPr txBox="1"/>
          <p:nvPr/>
        </p:nvSpPr>
        <p:spPr>
          <a:xfrm>
            <a:off x="2502263" y="2413646"/>
            <a:ext cx="7436393" cy="769441"/>
          </a:xfrm>
          <a:prstGeom prst="rect">
            <a:avLst/>
          </a:prstGeom>
          <a:noFill/>
        </p:spPr>
        <p:txBody>
          <a:bodyPr wrap="square" rtlCol="0">
            <a:sp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altLang="en-US" sz="2400" b="1" i="0" u="none" strike="noStrike" kern="1200" cap="none" spc="0" normalizeH="0" baseline="0" noProof="0" dirty="0">
                <a:ln>
                  <a:noFill/>
                </a:ln>
                <a:solidFill>
                  <a:srgbClr val="0070C0"/>
                </a:solidFill>
                <a:effectLst/>
                <a:uLnTx/>
                <a:uFillTx/>
                <a:latin typeface="Calibri" panose="020F0502020204030204" pitchFamily="34" charset="0"/>
                <a:ea typeface="+mn-ea"/>
                <a:cs typeface="Calibri" panose="020F0502020204030204" pitchFamily="34" charset="0"/>
              </a:rPr>
              <a:t>RKP MEMUAT INTEGRASI KEBIJAKAN DAN </a:t>
            </a:r>
            <a:r>
              <a:rPr kumimoji="0" lang="id-ID" altLang="en-US" sz="2400" b="1" i="0" u="none" strike="noStrike" kern="1200" cap="none" spc="0" normalizeH="0" baseline="0" noProof="0" dirty="0">
                <a:ln>
                  <a:noFill/>
                </a:ln>
                <a:solidFill>
                  <a:srgbClr val="0070C0"/>
                </a:solidFill>
                <a:effectLst/>
                <a:uLnTx/>
                <a:uFillTx/>
                <a:latin typeface="Calibri" panose="020F0502020204030204" pitchFamily="34" charset="0"/>
                <a:ea typeface="+mn-ea"/>
                <a:cs typeface="Calibri" panose="020F0502020204030204" pitchFamily="34" charset="0"/>
              </a:rPr>
              <a:t>PENDANAAN </a:t>
            </a:r>
            <a:r>
              <a:rPr kumimoji="0" lang="id-ID"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(belanja K/L, Non K/L, Transfer Daerah dan Dana Desa, BUMN, KPBU)</a:t>
            </a:r>
          </a:p>
        </p:txBody>
      </p:sp>
      <p:pic>
        <p:nvPicPr>
          <p:cNvPr id="13" name="Picture 12">
            <a:extLst>
              <a:ext uri="{FF2B5EF4-FFF2-40B4-BE49-F238E27FC236}">
                <a16:creationId xmlns:a16="http://schemas.microsoft.com/office/drawing/2014/main" id="{9B89A524-57DB-4E01-B476-3B58BBC2A5CD}"/>
              </a:ext>
            </a:extLst>
          </p:cNvPr>
          <p:cNvPicPr>
            <a:picLocks noChangeAspect="1"/>
          </p:cNvPicPr>
          <p:nvPr/>
        </p:nvPicPr>
        <p:blipFill>
          <a:blip r:embed="rId2"/>
          <a:stretch>
            <a:fillRect/>
          </a:stretch>
        </p:blipFill>
        <p:spPr>
          <a:xfrm>
            <a:off x="896189" y="2322804"/>
            <a:ext cx="2097653" cy="4462180"/>
          </a:xfrm>
          <a:prstGeom prst="rect">
            <a:avLst/>
          </a:prstGeom>
        </p:spPr>
      </p:pic>
      <p:pic>
        <p:nvPicPr>
          <p:cNvPr id="14" name="Picture 13">
            <a:extLst>
              <a:ext uri="{FF2B5EF4-FFF2-40B4-BE49-F238E27FC236}">
                <a16:creationId xmlns:a16="http://schemas.microsoft.com/office/drawing/2014/main" id="{74D96F61-017B-4E4D-ACDD-D60012956A7E}"/>
              </a:ext>
            </a:extLst>
          </p:cNvPr>
          <p:cNvPicPr>
            <a:picLocks noChangeAspect="1"/>
          </p:cNvPicPr>
          <p:nvPr/>
        </p:nvPicPr>
        <p:blipFill>
          <a:blip r:embed="rId3"/>
          <a:stretch>
            <a:fillRect/>
          </a:stretch>
        </p:blipFill>
        <p:spPr>
          <a:xfrm>
            <a:off x="0" y="4003347"/>
            <a:ext cx="1611534" cy="1277168"/>
          </a:xfrm>
          <a:prstGeom prst="rect">
            <a:avLst/>
          </a:prstGeom>
        </p:spPr>
      </p:pic>
      <p:sp>
        <p:nvSpPr>
          <p:cNvPr id="15" name="TextBox 14">
            <a:extLst>
              <a:ext uri="{FF2B5EF4-FFF2-40B4-BE49-F238E27FC236}">
                <a16:creationId xmlns:a16="http://schemas.microsoft.com/office/drawing/2014/main" id="{C8A6DC50-E6F5-4378-BD27-524D344EB4ED}"/>
              </a:ext>
            </a:extLst>
          </p:cNvPr>
          <p:cNvSpPr txBox="1"/>
          <p:nvPr/>
        </p:nvSpPr>
        <p:spPr>
          <a:xfrm>
            <a:off x="1316968" y="1161351"/>
            <a:ext cx="9558064" cy="707886"/>
          </a:xfrm>
          <a:prstGeom prst="rect">
            <a:avLst/>
          </a:prstGeom>
          <a:noFill/>
        </p:spPr>
        <p:txBody>
          <a:bodyPr wrap="square" rtlCol="0">
            <a:spAutoFit/>
          </a:bodyPr>
          <a:lstStyle/>
          <a:p>
            <a:pPr algn="ctr"/>
            <a:r>
              <a:rPr lang="en-US" sz="2000" dirty="0">
                <a:latin typeface="+mj-lt"/>
              </a:rPr>
              <a:t>PP 17 </a:t>
            </a:r>
            <a:r>
              <a:rPr lang="en-US" sz="2000" dirty="0" err="1">
                <a:latin typeface="+mj-lt"/>
              </a:rPr>
              <a:t>tahun</a:t>
            </a:r>
            <a:r>
              <a:rPr lang="en-US" sz="2000" dirty="0">
                <a:latin typeface="+mj-lt"/>
              </a:rPr>
              <a:t> 2017 </a:t>
            </a:r>
            <a:r>
              <a:rPr lang="en-US" sz="2000" dirty="0" err="1">
                <a:latin typeface="+mj-lt"/>
              </a:rPr>
              <a:t>sebagai</a:t>
            </a:r>
            <a:r>
              <a:rPr lang="en-US" sz="2000" dirty="0">
                <a:latin typeface="+mj-lt"/>
              </a:rPr>
              <a:t> </a:t>
            </a:r>
            <a:r>
              <a:rPr lang="en-US" sz="2000" dirty="0" err="1">
                <a:latin typeface="+mj-lt"/>
              </a:rPr>
              <a:t>jembatan</a:t>
            </a:r>
            <a:r>
              <a:rPr lang="en-US" sz="2000" dirty="0">
                <a:latin typeface="+mj-lt"/>
              </a:rPr>
              <a:t> </a:t>
            </a:r>
            <a:r>
              <a:rPr lang="en-US" sz="2000" dirty="0" err="1">
                <a:latin typeface="+mj-lt"/>
              </a:rPr>
              <a:t>koordinasi</a:t>
            </a:r>
            <a:r>
              <a:rPr lang="en-US" sz="2000" dirty="0">
                <a:latin typeface="+mj-lt"/>
              </a:rPr>
              <a:t> UU SPPN dan UU KN </a:t>
            </a:r>
            <a:r>
              <a:rPr lang="en-US" sz="2000" dirty="0" err="1">
                <a:latin typeface="+mj-lt"/>
              </a:rPr>
              <a:t>mengatur</a:t>
            </a:r>
            <a:r>
              <a:rPr lang="en-US" sz="2000" dirty="0">
                <a:latin typeface="+mj-lt"/>
              </a:rPr>
              <a:t> </a:t>
            </a:r>
            <a:r>
              <a:rPr lang="en-US" sz="2000" dirty="0" err="1">
                <a:latin typeface="+mj-lt"/>
              </a:rPr>
              <a:t>terkait</a:t>
            </a:r>
            <a:r>
              <a:rPr lang="en-US" sz="2000" dirty="0">
                <a:latin typeface="+mj-lt"/>
              </a:rPr>
              <a:t> </a:t>
            </a:r>
            <a:r>
              <a:rPr lang="en-US" sz="2000" dirty="0" err="1">
                <a:latin typeface="+mj-lt"/>
              </a:rPr>
              <a:t>sinkronisasi</a:t>
            </a:r>
            <a:r>
              <a:rPr lang="en-US" sz="2000" dirty="0">
                <a:latin typeface="+mj-lt"/>
              </a:rPr>
              <a:t> proses </a:t>
            </a:r>
            <a:r>
              <a:rPr lang="en-US" sz="2000" dirty="0" err="1">
                <a:latin typeface="+mj-lt"/>
              </a:rPr>
              <a:t>perencanaan</a:t>
            </a:r>
            <a:r>
              <a:rPr lang="en-US" sz="2000" dirty="0">
                <a:latin typeface="+mj-lt"/>
              </a:rPr>
              <a:t> – </a:t>
            </a:r>
            <a:r>
              <a:rPr lang="en-US" sz="2000" dirty="0" err="1">
                <a:latin typeface="+mj-lt"/>
              </a:rPr>
              <a:t>penganggaran</a:t>
            </a:r>
            <a:r>
              <a:rPr lang="en-US" sz="2000" dirty="0">
                <a:latin typeface="+mj-lt"/>
              </a:rPr>
              <a:t> </a:t>
            </a:r>
            <a:r>
              <a:rPr lang="en-US" sz="2000" dirty="0" err="1">
                <a:latin typeface="+mj-lt"/>
              </a:rPr>
              <a:t>pembangunan</a:t>
            </a:r>
            <a:r>
              <a:rPr lang="en-US" sz="2000" dirty="0">
                <a:latin typeface="+mj-lt"/>
              </a:rPr>
              <a:t> </a:t>
            </a:r>
            <a:r>
              <a:rPr lang="en-US" sz="2000" dirty="0" err="1">
                <a:latin typeface="+mj-lt"/>
              </a:rPr>
              <a:t>nasional</a:t>
            </a:r>
            <a:endParaRPr lang="en-ID" sz="2000" dirty="0">
              <a:latin typeface="+mj-lt"/>
            </a:endParaRPr>
          </a:p>
        </p:txBody>
      </p:sp>
    </p:spTree>
    <p:extLst>
      <p:ext uri="{BB962C8B-B14F-4D97-AF65-F5344CB8AC3E}">
        <p14:creationId xmlns:p14="http://schemas.microsoft.com/office/powerpoint/2010/main" val="3835836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1914123" y="6610908"/>
            <a:ext cx="199390" cy="208279"/>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200" b="1" i="0" u="none" strike="noStrike" kern="0" cap="none" spc="-25" normalizeH="0" baseline="0" noProof="0" dirty="0">
                <a:ln>
                  <a:noFill/>
                </a:ln>
                <a:solidFill>
                  <a:srgbClr val="001F5F"/>
                </a:solidFill>
                <a:effectLst/>
                <a:uLnTx/>
                <a:uFillTx/>
                <a:latin typeface="Arial"/>
                <a:cs typeface="Arial"/>
              </a:rPr>
              <a:t>31</a:t>
            </a:r>
            <a:endParaRPr kumimoji="0" sz="1200" b="0" i="0" u="none" strike="noStrike" kern="0" cap="none" spc="0" normalizeH="0" baseline="0" noProof="0">
              <a:ln>
                <a:noFill/>
              </a:ln>
              <a:solidFill>
                <a:sysClr val="windowText" lastClr="000000"/>
              </a:solidFill>
              <a:effectLst/>
              <a:uLnTx/>
              <a:uFillTx/>
              <a:latin typeface="Arial"/>
              <a:cs typeface="Arial"/>
            </a:endParaRPr>
          </a:p>
        </p:txBody>
      </p:sp>
      <p:grpSp>
        <p:nvGrpSpPr>
          <p:cNvPr id="3" name="object 3"/>
          <p:cNvGrpSpPr/>
          <p:nvPr/>
        </p:nvGrpSpPr>
        <p:grpSpPr>
          <a:xfrm>
            <a:off x="-536" y="-38"/>
            <a:ext cx="12192635" cy="945183"/>
            <a:chOff x="-536" y="-38"/>
            <a:chExt cx="12192635" cy="945183"/>
          </a:xfrm>
        </p:grpSpPr>
        <p:sp>
          <p:nvSpPr>
            <p:cNvPr id="4" name="object 4"/>
            <p:cNvSpPr/>
            <p:nvPr/>
          </p:nvSpPr>
          <p:spPr>
            <a:xfrm>
              <a:off x="0" y="50"/>
              <a:ext cx="12192000" cy="841375"/>
            </a:xfrm>
            <a:custGeom>
              <a:avLst/>
              <a:gdLst/>
              <a:ahLst/>
              <a:cxnLst/>
              <a:rect l="l" t="t" r="r" b="b"/>
              <a:pathLst>
                <a:path w="12192000" h="841375">
                  <a:moveTo>
                    <a:pt x="12192000" y="0"/>
                  </a:moveTo>
                  <a:lnTo>
                    <a:pt x="0" y="0"/>
                  </a:lnTo>
                  <a:lnTo>
                    <a:pt x="0" y="841324"/>
                  </a:lnTo>
                  <a:lnTo>
                    <a:pt x="12192000" y="841324"/>
                  </a:lnTo>
                  <a:lnTo>
                    <a:pt x="12192000" y="0"/>
                  </a:lnTo>
                  <a:close/>
                </a:path>
              </a:pathLst>
            </a:custGeom>
            <a:solidFill>
              <a:srgbClr val="001F5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5" name="object 5"/>
            <p:cNvSpPr/>
            <p:nvPr/>
          </p:nvSpPr>
          <p:spPr>
            <a:xfrm>
              <a:off x="-536" y="834839"/>
              <a:ext cx="12192635" cy="81915"/>
            </a:xfrm>
            <a:custGeom>
              <a:avLst/>
              <a:gdLst/>
              <a:ahLst/>
              <a:cxnLst/>
              <a:rect l="l" t="t" r="r" b="b"/>
              <a:pathLst>
                <a:path w="12192635" h="81915">
                  <a:moveTo>
                    <a:pt x="12192508" y="0"/>
                  </a:moveTo>
                  <a:lnTo>
                    <a:pt x="0" y="0"/>
                  </a:lnTo>
                  <a:lnTo>
                    <a:pt x="0" y="81719"/>
                  </a:lnTo>
                  <a:lnTo>
                    <a:pt x="12192508" y="81719"/>
                  </a:lnTo>
                  <a:lnTo>
                    <a:pt x="12192508" y="0"/>
                  </a:lnTo>
                  <a:close/>
                </a:path>
              </a:pathLst>
            </a:custGeom>
            <a:solidFill>
              <a:srgbClr val="006FC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pic>
          <p:nvPicPr>
            <p:cNvPr id="6" name="object 6"/>
            <p:cNvPicPr/>
            <p:nvPr/>
          </p:nvPicPr>
          <p:blipFill>
            <a:blip r:embed="rId2" cstate="print"/>
            <a:stretch>
              <a:fillRect/>
            </a:stretch>
          </p:blipFill>
          <p:spPr>
            <a:xfrm>
              <a:off x="2437965" y="106250"/>
              <a:ext cx="9750626" cy="730250"/>
            </a:xfrm>
            <a:prstGeom prst="rect">
              <a:avLst/>
            </a:prstGeom>
          </p:spPr>
        </p:pic>
        <p:pic>
          <p:nvPicPr>
            <p:cNvPr id="7" name="object 7"/>
            <p:cNvPicPr/>
            <p:nvPr/>
          </p:nvPicPr>
          <p:blipFill>
            <a:blip r:embed="rId3" cstate="print"/>
            <a:stretch>
              <a:fillRect/>
            </a:stretch>
          </p:blipFill>
          <p:spPr>
            <a:xfrm>
              <a:off x="0" y="-38"/>
              <a:ext cx="3274880" cy="945183"/>
            </a:xfrm>
            <a:prstGeom prst="rect">
              <a:avLst/>
            </a:prstGeom>
          </p:spPr>
        </p:pic>
        <p:pic>
          <p:nvPicPr>
            <p:cNvPr id="8" name="object 8"/>
            <p:cNvPicPr/>
            <p:nvPr/>
          </p:nvPicPr>
          <p:blipFill>
            <a:blip r:embed="rId4" cstate="print"/>
            <a:stretch>
              <a:fillRect/>
            </a:stretch>
          </p:blipFill>
          <p:spPr>
            <a:xfrm>
              <a:off x="1696211" y="64782"/>
              <a:ext cx="1017269" cy="735825"/>
            </a:xfrm>
            <a:prstGeom prst="rect">
              <a:avLst/>
            </a:prstGeom>
          </p:spPr>
        </p:pic>
        <p:pic>
          <p:nvPicPr>
            <p:cNvPr id="9" name="object 9"/>
            <p:cNvPicPr/>
            <p:nvPr/>
          </p:nvPicPr>
          <p:blipFill>
            <a:blip r:embed="rId5" cstate="print"/>
            <a:stretch>
              <a:fillRect/>
            </a:stretch>
          </p:blipFill>
          <p:spPr>
            <a:xfrm>
              <a:off x="947343" y="176961"/>
              <a:ext cx="726655" cy="522173"/>
            </a:xfrm>
            <a:prstGeom prst="rect">
              <a:avLst/>
            </a:prstGeom>
          </p:spPr>
        </p:pic>
        <p:pic>
          <p:nvPicPr>
            <p:cNvPr id="10" name="object 10"/>
            <p:cNvPicPr/>
            <p:nvPr/>
          </p:nvPicPr>
          <p:blipFill>
            <a:blip r:embed="rId6" cstate="print"/>
            <a:stretch>
              <a:fillRect/>
            </a:stretch>
          </p:blipFill>
          <p:spPr>
            <a:xfrm>
              <a:off x="324802" y="154317"/>
              <a:ext cx="477088" cy="517639"/>
            </a:xfrm>
            <a:prstGeom prst="rect">
              <a:avLst/>
            </a:prstGeom>
          </p:spPr>
        </p:pic>
      </p:grpSp>
      <p:sp>
        <p:nvSpPr>
          <p:cNvPr id="12" name="object 12"/>
          <p:cNvSpPr txBox="1"/>
          <p:nvPr/>
        </p:nvSpPr>
        <p:spPr>
          <a:xfrm>
            <a:off x="3239855" y="17427"/>
            <a:ext cx="8493790" cy="764312"/>
          </a:xfrm>
          <a:prstGeom prst="rect">
            <a:avLst/>
          </a:prstGeom>
        </p:spPr>
        <p:txBody>
          <a:bodyPr vert="horz" wrap="square" lIns="0" tIns="12700" rIns="0" bIns="0" rtlCol="0">
            <a:spAutoFit/>
          </a:bodyPr>
          <a:lstStyle/>
          <a:p>
            <a:pPr marL="1299845" marR="5080" lvl="0" indent="-1287780" algn="ctr" defTabSz="914400" eaLnBrk="1" fontAlgn="auto" latinLnBrk="0" hangingPunct="1">
              <a:lnSpc>
                <a:spcPct val="100000"/>
              </a:lnSpc>
              <a:spcBef>
                <a:spcPts val="100"/>
              </a:spcBef>
              <a:spcAft>
                <a:spcPts val="0"/>
              </a:spcAft>
              <a:buClrTx/>
              <a:buSzTx/>
              <a:buFontTx/>
              <a:buNone/>
              <a:tabLst/>
              <a:defRPr/>
            </a:pPr>
            <a:r>
              <a:rPr lang="en-US" sz="2400" b="1" spc="-35" dirty="0">
                <a:solidFill>
                  <a:srgbClr val="FFFFFF"/>
                </a:solidFill>
                <a:latin typeface="Arial Nova" panose="020B0504020202020204" pitchFamily="34" charset="0"/>
              </a:rPr>
              <a:t>RPJMN 2025-2029</a:t>
            </a:r>
          </a:p>
          <a:p>
            <a:pPr marL="1299845" marR="5080" lvl="0" indent="-1287780" algn="ctr" defTabSz="914400" eaLnBrk="1" fontAlgn="auto" latinLnBrk="0" hangingPunct="1">
              <a:lnSpc>
                <a:spcPct val="100000"/>
              </a:lnSpc>
              <a:spcBef>
                <a:spcPts val="100"/>
              </a:spcBef>
              <a:spcAft>
                <a:spcPts val="0"/>
              </a:spcAft>
              <a:buClrTx/>
              <a:buSzTx/>
              <a:buFontTx/>
              <a:buNone/>
              <a:tabLst/>
              <a:defRPr/>
            </a:pPr>
            <a:r>
              <a:rPr kumimoji="0" lang="en-US" sz="2400" b="1" i="0" u="none" strike="noStrike" kern="0" cap="none" spc="-35" normalizeH="0" baseline="0" noProof="0" dirty="0">
                <a:ln>
                  <a:noFill/>
                </a:ln>
                <a:solidFill>
                  <a:srgbClr val="FFFFFF"/>
                </a:solidFill>
                <a:effectLst/>
                <a:uLnTx/>
                <a:uFillTx/>
                <a:latin typeface="Arial Nova" panose="020B0504020202020204" pitchFamily="34" charset="0"/>
              </a:rPr>
              <a:t>ASTA CITA SEBAGAI PRIOR</a:t>
            </a:r>
            <a:r>
              <a:rPr lang="en-US" sz="2400" b="1" spc="-35" dirty="0">
                <a:solidFill>
                  <a:srgbClr val="FFFFFF"/>
                </a:solidFill>
                <a:latin typeface="Arial Nova" panose="020B0504020202020204" pitchFamily="34" charset="0"/>
              </a:rPr>
              <a:t>ITAS NASIONAL</a:t>
            </a:r>
            <a:endParaRPr kumimoji="0" sz="2400" b="0" i="0" u="none" strike="noStrike" kern="0" cap="none" spc="0" normalizeH="0" baseline="0" noProof="0" dirty="0">
              <a:ln>
                <a:noFill/>
              </a:ln>
              <a:solidFill>
                <a:sysClr val="windowText" lastClr="000000"/>
              </a:solidFill>
              <a:effectLst/>
              <a:uLnTx/>
              <a:uFillTx/>
              <a:latin typeface="Arial Nova" panose="020B0504020202020204" pitchFamily="34" charset="0"/>
            </a:endParaRPr>
          </a:p>
        </p:txBody>
      </p:sp>
      <p:pic>
        <p:nvPicPr>
          <p:cNvPr id="85" name="object 10">
            <a:extLst>
              <a:ext uri="{FF2B5EF4-FFF2-40B4-BE49-F238E27FC236}">
                <a16:creationId xmlns:a16="http://schemas.microsoft.com/office/drawing/2014/main" id="{90DB6B49-921E-47F7-B29F-7BA9A86515DC}"/>
              </a:ext>
            </a:extLst>
          </p:cNvPr>
          <p:cNvPicPr/>
          <p:nvPr/>
        </p:nvPicPr>
        <p:blipFill>
          <a:blip r:embed="rId7" cstate="print"/>
          <a:stretch>
            <a:fillRect/>
          </a:stretch>
        </p:blipFill>
        <p:spPr>
          <a:xfrm>
            <a:off x="132948" y="1140950"/>
            <a:ext cx="11781175" cy="5225160"/>
          </a:xfrm>
          <a:prstGeom prst="rect">
            <a:avLst/>
          </a:prstGeom>
        </p:spPr>
      </p:pic>
    </p:spTree>
    <p:extLst>
      <p:ext uri="{BB962C8B-B14F-4D97-AF65-F5344CB8AC3E}">
        <p14:creationId xmlns:p14="http://schemas.microsoft.com/office/powerpoint/2010/main" val="1182371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C09B8-62EB-99A7-0C38-E2415D53D3EF}"/>
            </a:ext>
          </a:extLst>
        </p:cNvPr>
        <p:cNvGrpSpPr/>
        <p:nvPr/>
      </p:nvGrpSpPr>
      <p:grpSpPr>
        <a:xfrm>
          <a:off x="0" y="0"/>
          <a:ext cx="0" cy="0"/>
          <a:chOff x="0" y="0"/>
          <a:chExt cx="0" cy="0"/>
        </a:xfrm>
      </p:grpSpPr>
      <p:sp>
        <p:nvSpPr>
          <p:cNvPr id="403" name="Rectangle: Rounded Corners 402">
            <a:extLst>
              <a:ext uri="{FF2B5EF4-FFF2-40B4-BE49-F238E27FC236}">
                <a16:creationId xmlns:a16="http://schemas.microsoft.com/office/drawing/2014/main" id="{96884E12-AC03-7FE7-09EE-317911C02635}"/>
              </a:ext>
            </a:extLst>
          </p:cNvPr>
          <p:cNvSpPr/>
          <p:nvPr/>
        </p:nvSpPr>
        <p:spPr>
          <a:xfrm>
            <a:off x="5733530" y="1410511"/>
            <a:ext cx="3966809" cy="496347"/>
          </a:xfrm>
          <a:prstGeom prst="roundRect">
            <a:avLst/>
          </a:prstGeom>
          <a:solidFill>
            <a:srgbClr val="023047"/>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err="1">
                <a:ln>
                  <a:noFill/>
                </a:ln>
                <a:solidFill>
                  <a:prstClr val="white"/>
                </a:solidFill>
                <a:effectLst/>
                <a:uLnTx/>
                <a:uFillTx/>
                <a:latin typeface="Calibri" panose="020F0502020204030204"/>
                <a:ea typeface="+mn-ea"/>
                <a:cs typeface="+mn-cs"/>
              </a:rPr>
              <a:t>Sasaran</a:t>
            </a:r>
            <a:r>
              <a:rPr kumimoji="0" lang="en-US" sz="1400" b="1" i="0" u="none" strike="noStrike" kern="0" cap="none" spc="0" normalizeH="0" baseline="0" noProof="0" dirty="0">
                <a:ln>
                  <a:noFill/>
                </a:ln>
                <a:solidFill>
                  <a:prstClr val="white"/>
                </a:solidFill>
                <a:effectLst/>
                <a:uLnTx/>
                <a:uFillTx/>
                <a:latin typeface="Calibri" panose="020F0502020204030204"/>
                <a:ea typeface="+mn-ea"/>
                <a:cs typeface="+mn-cs"/>
              </a:rPr>
              <a:t> Pembangunan Nasional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white"/>
                </a:solidFill>
                <a:effectLst/>
                <a:uLnTx/>
                <a:uFillTx/>
                <a:latin typeface="Calibri" panose="020F0502020204030204"/>
                <a:ea typeface="Cambria" panose="02040503050406030204" pitchFamily="18" charset="0"/>
                <a:cs typeface="Segoe UI" panose="020B0502040204020203" pitchFamily="34" charset="0"/>
                <a:sym typeface="Arial"/>
              </a:rPr>
              <a:t>(</a:t>
            </a:r>
            <a:r>
              <a:rPr kumimoji="0" lang="en-US" sz="1400" b="0" i="0" u="none" strike="noStrike" kern="0" cap="none" spc="0" normalizeH="0" baseline="0" noProof="0" dirty="0" err="1">
                <a:ln>
                  <a:noFill/>
                </a:ln>
                <a:solidFill>
                  <a:prstClr val="white"/>
                </a:solidFill>
                <a:effectLst/>
                <a:uLnTx/>
                <a:uFillTx/>
                <a:latin typeface="Calibri" panose="020F0502020204030204"/>
                <a:ea typeface="Cambria" panose="02040503050406030204" pitchFamily="18" charset="0"/>
                <a:cs typeface="Segoe UI" panose="020B0502040204020203" pitchFamily="34" charset="0"/>
                <a:sym typeface="Arial"/>
              </a:rPr>
              <a:t>Arahan</a:t>
            </a:r>
            <a:r>
              <a:rPr kumimoji="0" lang="en-US" sz="1400" b="0" i="0" u="none" strike="noStrike" kern="0" cap="none" spc="0" normalizeH="0" baseline="0" noProof="0" dirty="0">
                <a:ln>
                  <a:noFill/>
                </a:ln>
                <a:solidFill>
                  <a:prstClr val="white"/>
                </a:solidFill>
                <a:effectLst/>
                <a:uLnTx/>
                <a:uFillTx/>
                <a:latin typeface="Calibri" panose="020F0502020204030204"/>
                <a:ea typeface="Cambria" panose="02040503050406030204" pitchFamily="18" charset="0"/>
                <a:cs typeface="Segoe UI" panose="020B0502040204020203" pitchFamily="34" charset="0"/>
                <a:sym typeface="Arial"/>
              </a:rPr>
              <a:t> </a:t>
            </a:r>
            <a:r>
              <a:rPr kumimoji="0" lang="en-US" sz="1400" b="0" i="0" u="none" strike="noStrike" kern="0" cap="none" spc="0" normalizeH="0" baseline="0" noProof="0" dirty="0" err="1">
                <a:ln>
                  <a:noFill/>
                </a:ln>
                <a:solidFill>
                  <a:prstClr val="white"/>
                </a:solidFill>
                <a:effectLst/>
                <a:uLnTx/>
                <a:uFillTx/>
                <a:latin typeface="Calibri" panose="020F0502020204030204"/>
                <a:ea typeface="Cambria" panose="02040503050406030204" pitchFamily="18" charset="0"/>
                <a:cs typeface="Segoe UI" panose="020B0502040204020203" pitchFamily="34" charset="0"/>
                <a:sym typeface="Arial"/>
              </a:rPr>
              <a:t>Presiden</a:t>
            </a:r>
            <a:r>
              <a:rPr kumimoji="0" lang="en-US" sz="1400" b="0" i="0" u="none" strike="noStrike" kern="0" cap="none" spc="0" normalizeH="0" baseline="0" noProof="0" dirty="0">
                <a:ln>
                  <a:noFill/>
                </a:ln>
                <a:solidFill>
                  <a:prstClr val="white"/>
                </a:solidFill>
                <a:effectLst/>
                <a:uLnTx/>
                <a:uFillTx/>
                <a:latin typeface="Calibri" panose="020F0502020204030204"/>
                <a:ea typeface="Cambria" panose="02040503050406030204" pitchFamily="18" charset="0"/>
                <a:cs typeface="Segoe UI" panose="020B0502040204020203" pitchFamily="34" charset="0"/>
                <a:sym typeface="Arial"/>
              </a:rPr>
              <a:t> </a:t>
            </a:r>
            <a:r>
              <a:rPr kumimoji="0" lang="en-US" sz="1400" b="0" i="0" u="none" strike="noStrike" kern="0" cap="none" spc="0" normalizeH="0" baseline="0" noProof="0" dirty="0" err="1">
                <a:ln>
                  <a:noFill/>
                </a:ln>
                <a:solidFill>
                  <a:prstClr val="white"/>
                </a:solidFill>
                <a:effectLst/>
                <a:uLnTx/>
                <a:uFillTx/>
                <a:latin typeface="Calibri" panose="020F0502020204030204"/>
                <a:ea typeface="Cambria" panose="02040503050406030204" pitchFamily="18" charset="0"/>
                <a:cs typeface="Segoe UI" panose="020B0502040204020203" pitchFamily="34" charset="0"/>
                <a:sym typeface="Arial"/>
              </a:rPr>
              <a:t>dalam</a:t>
            </a:r>
            <a:r>
              <a:rPr kumimoji="0" lang="en-US" sz="1400" b="0" i="0" u="none" strike="noStrike" kern="0" cap="none" spc="0" normalizeH="0" baseline="0" noProof="0" dirty="0">
                <a:ln>
                  <a:noFill/>
                </a:ln>
                <a:solidFill>
                  <a:prstClr val="white"/>
                </a:solidFill>
                <a:effectLst/>
                <a:uLnTx/>
                <a:uFillTx/>
                <a:latin typeface="Calibri" panose="020F0502020204030204"/>
                <a:ea typeface="Cambria" panose="02040503050406030204" pitchFamily="18" charset="0"/>
                <a:cs typeface="Segoe UI" panose="020B0502040204020203" pitchFamily="34" charset="0"/>
                <a:sym typeface="Arial"/>
              </a:rPr>
              <a:t> RPJMN dan RKP)</a:t>
            </a:r>
            <a:endParaRPr kumimoji="0" lang="en-US" sz="14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04" name="Can 14">
            <a:extLst>
              <a:ext uri="{FF2B5EF4-FFF2-40B4-BE49-F238E27FC236}">
                <a16:creationId xmlns:a16="http://schemas.microsoft.com/office/drawing/2014/main" id="{EA06C2EB-6B3C-79BB-4130-D30D08FEBFDF}"/>
              </a:ext>
            </a:extLst>
          </p:cNvPr>
          <p:cNvSpPr/>
          <p:nvPr/>
        </p:nvSpPr>
        <p:spPr>
          <a:xfrm>
            <a:off x="5108411" y="2315011"/>
            <a:ext cx="1108637" cy="360864"/>
          </a:xfrm>
          <a:prstGeom prst="roundRect">
            <a:avLst/>
          </a:prstGeom>
          <a:solidFill>
            <a:srgbClr val="5B9BD5">
              <a:lumMod val="75000"/>
            </a:srgbClr>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alibri" panose="020F0502020204030204"/>
                <a:ea typeface="+mn-ea"/>
                <a:cs typeface="+mn-cs"/>
              </a:rPr>
              <a:t>APBN</a:t>
            </a:r>
            <a:endParaRPr kumimoji="0" lang="en-US"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05" name="Rounded Rectangle 27">
            <a:extLst>
              <a:ext uri="{FF2B5EF4-FFF2-40B4-BE49-F238E27FC236}">
                <a16:creationId xmlns:a16="http://schemas.microsoft.com/office/drawing/2014/main" id="{0C8BA53D-A5E4-3C7C-4D05-F7EC2A614C50}"/>
              </a:ext>
            </a:extLst>
          </p:cNvPr>
          <p:cNvSpPr/>
          <p:nvPr/>
        </p:nvSpPr>
        <p:spPr>
          <a:xfrm>
            <a:off x="3596151" y="4521890"/>
            <a:ext cx="2201171" cy="932799"/>
          </a:xfrm>
          <a:prstGeom prst="roundRect">
            <a:avLst/>
          </a:prstGeom>
          <a:solidFill>
            <a:srgbClr val="5B9BD5">
              <a:lumMod val="40000"/>
              <a:lumOff val="60000"/>
            </a:srgbClr>
          </a:solidFill>
          <a:ln w="12700" cap="flat" cmpd="sng" algn="ctr">
            <a:noFill/>
            <a:prstDash val="solid"/>
            <a:miter lim="800000"/>
          </a:ln>
          <a:effectLst/>
        </p:spPr>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err="1">
                <a:ln>
                  <a:noFill/>
                </a:ln>
                <a:solidFill>
                  <a:prstClr val="black"/>
                </a:solidFill>
                <a:effectLst/>
                <a:uLnTx/>
                <a:uFillTx/>
                <a:latin typeface="Calibri" panose="020F0502020204030204"/>
                <a:ea typeface="+mn-ea"/>
                <a:cs typeface="+mn-cs"/>
              </a:rPr>
              <a:t>Belanja</a:t>
            </a:r>
            <a:r>
              <a:rPr kumimoji="0" lang="en-US" sz="1200" b="1" i="0" u="none" strike="noStrike" kern="0" cap="none" spc="0" normalizeH="0" baseline="0" noProof="0" dirty="0">
                <a:ln>
                  <a:noFill/>
                </a:ln>
                <a:solidFill>
                  <a:prstClr val="black"/>
                </a:solidFill>
                <a:effectLst/>
                <a:uLnTx/>
                <a:uFillTx/>
                <a:latin typeface="Calibri" panose="020F0502020204030204"/>
                <a:ea typeface="+mn-ea"/>
                <a:cs typeface="+mn-cs"/>
              </a:rPr>
              <a:t> K/L, </a:t>
            </a:r>
            <a:r>
              <a:rPr kumimoji="0" lang="en-US" sz="1200" b="1" i="0" u="none" strike="noStrike" kern="0" cap="none" spc="0" normalizeH="0" baseline="0" noProof="0" dirty="0" err="1">
                <a:ln>
                  <a:noFill/>
                </a:ln>
                <a:solidFill>
                  <a:prstClr val="black"/>
                </a:solidFill>
                <a:effectLst/>
                <a:uLnTx/>
                <a:uFillTx/>
                <a:latin typeface="Calibri" panose="020F0502020204030204"/>
                <a:ea typeface="+mn-ea"/>
                <a:cs typeface="+mn-cs"/>
              </a:rPr>
              <a:t>a.l</a:t>
            </a:r>
            <a:r>
              <a:rPr kumimoji="0" lang="en-US" sz="1200" b="1" i="0" u="none" strike="noStrike" kern="0" cap="none" spc="0" normalizeH="0" baseline="0" noProof="0" dirty="0">
                <a:ln>
                  <a:noFill/>
                </a:ln>
                <a:solidFill>
                  <a:prstClr val="black"/>
                </a:solidFill>
                <a:effectLst/>
                <a:uLnTx/>
                <a:uFillTx/>
                <a:latin typeface="Calibri" panose="020F0502020204030204"/>
                <a:ea typeface="+mn-ea"/>
                <a:cs typeface="+mn-cs"/>
              </a:rPr>
              <a:t>:</a:t>
            </a:r>
            <a:br>
              <a:rPr kumimoji="0" lang="en-US" sz="1200" b="1" i="0" u="none" strike="noStrike" kern="0" cap="none" spc="0" normalizeH="0" baseline="0" noProof="0" dirty="0">
                <a:ln>
                  <a:noFill/>
                </a:ln>
                <a:solidFill>
                  <a:prstClr val="black"/>
                </a:solidFill>
                <a:effectLst/>
                <a:uLnTx/>
                <a:uFillTx/>
                <a:latin typeface="Calibri" panose="020F0502020204030204"/>
                <a:ea typeface="+mn-ea"/>
                <a:cs typeface="+mn-cs"/>
              </a:rPr>
            </a:b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Rupiah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Murni</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a:t>
            </a:r>
            <a:b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b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Pinjaman</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Dalam</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Negeri,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Pinjaman</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Luar</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Negeri, dan </a:t>
            </a:r>
            <a:b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b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Surat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Berharga</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Syariah Negara</a:t>
            </a:r>
            <a:endParaRPr kumimoji="0" lang="en-US" sz="1200" b="1" i="0" u="none" strike="noStrike" kern="0" cap="none" spc="0" normalizeH="0" baseline="0" noProof="0" dirty="0">
              <a:ln>
                <a:noFill/>
              </a:ln>
              <a:solidFill>
                <a:prstClr val="black"/>
              </a:solidFill>
              <a:effectLst/>
              <a:uLnTx/>
              <a:uFillTx/>
              <a:latin typeface="Calibri" panose="020F0502020204030204"/>
              <a:ea typeface="+mn-ea"/>
              <a:cs typeface="Calibri"/>
            </a:endParaRPr>
          </a:p>
        </p:txBody>
      </p:sp>
      <p:sp>
        <p:nvSpPr>
          <p:cNvPr id="406" name="Rounded Rectangle 27">
            <a:extLst>
              <a:ext uri="{FF2B5EF4-FFF2-40B4-BE49-F238E27FC236}">
                <a16:creationId xmlns:a16="http://schemas.microsoft.com/office/drawing/2014/main" id="{F890FF03-3623-D0BF-FB93-DADEB27D6264}"/>
              </a:ext>
            </a:extLst>
          </p:cNvPr>
          <p:cNvSpPr/>
          <p:nvPr/>
        </p:nvSpPr>
        <p:spPr>
          <a:xfrm>
            <a:off x="6028300" y="4521890"/>
            <a:ext cx="1976575" cy="1080334"/>
          </a:xfrm>
          <a:prstGeom prst="roundRect">
            <a:avLst/>
          </a:prstGeom>
          <a:solidFill>
            <a:srgbClr val="FFC000"/>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prstClr val="black"/>
                </a:solidFill>
                <a:effectLst/>
                <a:uLnTx/>
                <a:uFillTx/>
                <a:latin typeface="Calibri" panose="020F0502020204030204"/>
                <a:ea typeface="+mn-ea"/>
                <a:cs typeface="+mn-cs"/>
              </a:rPr>
              <a:t>TKD, </a:t>
            </a:r>
            <a:r>
              <a:rPr kumimoji="0" lang="en-US" sz="1200" b="1" i="0" u="none" strike="noStrike" kern="0" cap="none" spc="0" normalizeH="0" baseline="0" noProof="0" dirty="0" err="1">
                <a:ln>
                  <a:noFill/>
                </a:ln>
                <a:solidFill>
                  <a:prstClr val="black"/>
                </a:solidFill>
                <a:effectLst/>
                <a:uLnTx/>
                <a:uFillTx/>
                <a:latin typeface="Calibri" panose="020F0502020204030204"/>
                <a:ea typeface="+mn-ea"/>
                <a:cs typeface="+mn-cs"/>
              </a:rPr>
              <a:t>a.l</a:t>
            </a:r>
            <a:r>
              <a:rPr kumimoji="0" lang="en-US" sz="1200" b="1" i="0" u="none" strike="noStrike" kern="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Dana Alokasi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Umum</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a:t>
            </a:r>
            <a:b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b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Dana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Bagi</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Hasil, </a:t>
            </a:r>
            <a:b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b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Dana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Desa</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dan </a:t>
            </a:r>
            <a:b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b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Dana Alokasi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Khusus</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(DAK)</a:t>
            </a:r>
          </a:p>
        </p:txBody>
      </p:sp>
      <p:sp>
        <p:nvSpPr>
          <p:cNvPr id="407" name="Rounded Rectangle 27">
            <a:extLst>
              <a:ext uri="{FF2B5EF4-FFF2-40B4-BE49-F238E27FC236}">
                <a16:creationId xmlns:a16="http://schemas.microsoft.com/office/drawing/2014/main" id="{F728330D-F009-12A9-94EE-6D2481D24BE6}"/>
              </a:ext>
            </a:extLst>
          </p:cNvPr>
          <p:cNvSpPr/>
          <p:nvPr/>
        </p:nvSpPr>
        <p:spPr>
          <a:xfrm>
            <a:off x="6668559" y="2325698"/>
            <a:ext cx="1784864" cy="1000594"/>
          </a:xfrm>
          <a:prstGeom prst="roundRect">
            <a:avLst/>
          </a:prstGeom>
          <a:solidFill>
            <a:srgbClr val="5B9BD5">
              <a:lumMod val="75000"/>
            </a:srgbClr>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prstClr val="white"/>
                </a:solidFill>
                <a:effectLst/>
                <a:uLnTx/>
                <a:uFillTx/>
                <a:latin typeface="Calibri" panose="020F0502020204030204"/>
                <a:ea typeface="+mn-ea"/>
                <a:cs typeface="+mn-cs"/>
              </a:rPr>
              <a:t>APBD, </a:t>
            </a:r>
            <a:r>
              <a:rPr kumimoji="0" lang="en-US" sz="1200" b="1" i="0" u="none" strike="noStrike" kern="0" cap="none" spc="0" normalizeH="0" baseline="0" noProof="0" dirty="0" err="1">
                <a:ln>
                  <a:noFill/>
                </a:ln>
                <a:solidFill>
                  <a:prstClr val="white"/>
                </a:solidFill>
                <a:effectLst/>
                <a:uLnTx/>
                <a:uFillTx/>
                <a:latin typeface="Calibri" panose="020F0502020204030204"/>
                <a:ea typeface="+mn-ea"/>
                <a:cs typeface="+mn-cs"/>
              </a:rPr>
              <a:t>a.l</a:t>
            </a:r>
            <a:r>
              <a:rPr kumimoji="0" lang="en-US" sz="1200" b="1" i="0" u="none" strike="noStrike" kern="0" cap="none" spc="0" normalizeH="0" baseline="0" noProof="0" dirty="0">
                <a:ln>
                  <a:noFill/>
                </a:ln>
                <a:solidFill>
                  <a:prstClr val="white"/>
                </a:solidFill>
                <a:effectLst/>
                <a:uLnTx/>
                <a:uFillTx/>
                <a:latin typeface="Calibri" panose="020F0502020204030204"/>
                <a:ea typeface="+mn-ea"/>
                <a:cs typeface="+mn-cs"/>
              </a:rPr>
              <a:t> :</a:t>
            </a:r>
          </a:p>
          <a:p>
            <a:pPr marL="177800" marR="0" lvl="0" indent="-1778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Penerimaan</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 Daerah</a:t>
            </a:r>
          </a:p>
          <a:p>
            <a:pPr marL="177800" marR="0" lvl="0" indent="-1778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Pembiayaan</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 Daerah</a:t>
            </a:r>
          </a:p>
          <a:p>
            <a:pPr marL="177800" marR="0" lvl="0" indent="-1778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Sumber</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 </a:t>
            </a: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Lainnya</a:t>
            </a:r>
            <a:endPar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08" name="Rounded Rectangle 27">
            <a:extLst>
              <a:ext uri="{FF2B5EF4-FFF2-40B4-BE49-F238E27FC236}">
                <a16:creationId xmlns:a16="http://schemas.microsoft.com/office/drawing/2014/main" id="{88456BE0-34E8-F7D9-54ED-5B29C13CD67F}"/>
              </a:ext>
            </a:extLst>
          </p:cNvPr>
          <p:cNvSpPr/>
          <p:nvPr/>
        </p:nvSpPr>
        <p:spPr>
          <a:xfrm>
            <a:off x="9356721" y="2335822"/>
            <a:ext cx="2175857" cy="1536755"/>
          </a:xfrm>
          <a:prstGeom prst="roundRect">
            <a:avLst/>
          </a:prstGeom>
          <a:solidFill>
            <a:srgbClr val="5B9BD5">
              <a:lumMod val="75000"/>
            </a:srgbClr>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err="1">
                <a:ln>
                  <a:noFill/>
                </a:ln>
                <a:solidFill>
                  <a:prstClr val="white"/>
                </a:solidFill>
                <a:effectLst/>
                <a:uLnTx/>
                <a:uFillTx/>
                <a:latin typeface="Calibri" panose="020F0502020204030204"/>
                <a:ea typeface="+mn-ea"/>
                <a:cs typeface="+mn-cs"/>
              </a:rPr>
              <a:t>Sumber</a:t>
            </a:r>
            <a:r>
              <a:rPr kumimoji="0" lang="en-US" sz="1200" b="1" i="0" u="none" strike="noStrike" kern="0" cap="none" spc="0" normalizeH="0" baseline="0" noProof="0" dirty="0">
                <a:ln>
                  <a:noFill/>
                </a:ln>
                <a:solidFill>
                  <a:prstClr val="white"/>
                </a:solidFill>
                <a:effectLst/>
                <a:uLnTx/>
                <a:uFillTx/>
                <a:latin typeface="Calibri" panose="020F0502020204030204"/>
                <a:ea typeface="+mn-ea"/>
                <a:cs typeface="+mn-cs"/>
              </a:rPr>
              <a:t> </a:t>
            </a:r>
            <a:r>
              <a:rPr kumimoji="0" lang="en-US" sz="1200" b="1" i="0" u="none" strike="noStrike" kern="0" cap="none" spc="0" normalizeH="0" baseline="0" noProof="0" dirty="0" err="1">
                <a:ln>
                  <a:noFill/>
                </a:ln>
                <a:solidFill>
                  <a:prstClr val="white"/>
                </a:solidFill>
                <a:effectLst/>
                <a:uLnTx/>
                <a:uFillTx/>
                <a:latin typeface="Calibri" panose="020F0502020204030204"/>
                <a:ea typeface="+mn-ea"/>
                <a:cs typeface="+mn-cs"/>
              </a:rPr>
              <a:t>Lainnya</a:t>
            </a:r>
            <a:r>
              <a:rPr kumimoji="0" lang="en-US" sz="1200" b="1" i="0" u="none" strike="noStrike" kern="0" cap="none" spc="0" normalizeH="0" baseline="0" noProof="0" dirty="0">
                <a:ln>
                  <a:noFill/>
                </a:ln>
                <a:solidFill>
                  <a:prstClr val="white"/>
                </a:solidFill>
                <a:effectLst/>
                <a:uLnTx/>
                <a:uFillTx/>
                <a:latin typeface="Calibri" panose="020F0502020204030204"/>
                <a:ea typeface="+mn-ea"/>
                <a:cs typeface="+mn-cs"/>
              </a:rPr>
              <a:t>, </a:t>
            </a:r>
            <a:r>
              <a:rPr kumimoji="0" lang="en-US" sz="1200" b="1" i="0" u="none" strike="noStrike" kern="0" cap="none" spc="0" normalizeH="0" baseline="0" noProof="0" dirty="0" err="1">
                <a:ln>
                  <a:noFill/>
                </a:ln>
                <a:solidFill>
                  <a:prstClr val="white"/>
                </a:solidFill>
                <a:effectLst/>
                <a:uLnTx/>
                <a:uFillTx/>
                <a:latin typeface="Calibri" panose="020F0502020204030204"/>
                <a:ea typeface="+mn-ea"/>
                <a:cs typeface="+mn-cs"/>
              </a:rPr>
              <a:t>a.l</a:t>
            </a:r>
            <a:r>
              <a:rPr kumimoji="0" lang="en-US" sz="1200" b="1" i="0" u="none" strike="noStrike" kern="0" cap="none" spc="0" normalizeH="0" baseline="0" noProof="0" dirty="0">
                <a:ln>
                  <a:noFill/>
                </a:ln>
                <a:solidFill>
                  <a:prstClr val="white"/>
                </a:solidFill>
                <a:effectLst/>
                <a:uLnTx/>
                <a:uFillTx/>
                <a:latin typeface="Calibri" panose="020F0502020204030204"/>
                <a:ea typeface="+mn-ea"/>
                <a:cs typeface="+mn-cs"/>
              </a:rPr>
              <a:t>:</a:t>
            </a:r>
          </a:p>
          <a:p>
            <a:pPr marL="174625" marR="0" lvl="0" indent="-1746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Kerja</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 </a:t>
            </a: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sama</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 </a:t>
            </a: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Pemerintah</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 dan Badan Usaha </a:t>
            </a:r>
          </a:p>
          <a:p>
            <a:pPr marL="174625" marR="0" lvl="0" indent="-1746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Badan Usaha </a:t>
            </a: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Milik</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 Negara</a:t>
            </a:r>
          </a:p>
          <a:p>
            <a:pPr marL="174625" marR="0" lvl="0" indent="-1746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Swasta</a:t>
            </a:r>
            <a:endPar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endParaRPr>
          </a:p>
          <a:p>
            <a:pPr marL="174625" marR="0" lvl="0" indent="-1746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Masyarakat (</a:t>
            </a: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Filantropi</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a:t>
            </a:r>
          </a:p>
          <a:p>
            <a:pPr marL="174625" marR="0" lvl="0" indent="-1746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Skema</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 </a:t>
            </a: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Inovatif</a:t>
            </a:r>
            <a:r>
              <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rPr>
              <a:t> </a:t>
            </a:r>
            <a:r>
              <a:rPr kumimoji="0" lang="en-US" sz="1200" b="0" i="0" u="none" strike="noStrike" kern="0" cap="none" spc="0" normalizeH="0" baseline="0" noProof="0" dirty="0" err="1">
                <a:ln>
                  <a:noFill/>
                </a:ln>
                <a:solidFill>
                  <a:prstClr val="white"/>
                </a:solidFill>
                <a:effectLst/>
                <a:uLnTx/>
                <a:uFillTx/>
                <a:latin typeface="Calibri" panose="020F0502020204030204"/>
                <a:ea typeface="+mn-ea"/>
                <a:cs typeface="+mn-cs"/>
              </a:rPr>
              <a:t>lainnya</a:t>
            </a:r>
            <a:endParaRPr kumimoji="0" lang="en-US" sz="12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cxnSp>
        <p:nvCxnSpPr>
          <p:cNvPr id="409" name="Connector: Elbow 408">
            <a:extLst>
              <a:ext uri="{FF2B5EF4-FFF2-40B4-BE49-F238E27FC236}">
                <a16:creationId xmlns:a16="http://schemas.microsoft.com/office/drawing/2014/main" id="{DC5DBF35-DEBA-8AF0-D506-2990483594FD}"/>
              </a:ext>
            </a:extLst>
          </p:cNvPr>
          <p:cNvCxnSpPr>
            <a:cxnSpLocks/>
            <a:endCxn id="404" idx="0"/>
          </p:cNvCxnSpPr>
          <p:nvPr/>
        </p:nvCxnSpPr>
        <p:spPr>
          <a:xfrm rot="10800000" flipV="1">
            <a:off x="5662731" y="2094925"/>
            <a:ext cx="2540325" cy="220086"/>
          </a:xfrm>
          <a:prstGeom prst="bentConnector2">
            <a:avLst/>
          </a:prstGeom>
          <a:noFill/>
          <a:ln w="28575" cap="flat" cmpd="sng" algn="ctr">
            <a:solidFill>
              <a:srgbClr val="023047"/>
            </a:solidFill>
            <a:prstDash val="solid"/>
            <a:miter lim="800000"/>
            <a:tailEnd type="triangle"/>
          </a:ln>
          <a:effectLst/>
        </p:spPr>
      </p:cxnSp>
      <p:cxnSp>
        <p:nvCxnSpPr>
          <p:cNvPr id="410" name="Connector: Elbow 409">
            <a:extLst>
              <a:ext uri="{FF2B5EF4-FFF2-40B4-BE49-F238E27FC236}">
                <a16:creationId xmlns:a16="http://schemas.microsoft.com/office/drawing/2014/main" id="{8D24B679-A022-F9DA-B506-1633494DF790}"/>
              </a:ext>
            </a:extLst>
          </p:cNvPr>
          <p:cNvCxnSpPr>
            <a:cxnSpLocks/>
          </p:cNvCxnSpPr>
          <p:nvPr/>
        </p:nvCxnSpPr>
        <p:spPr>
          <a:xfrm>
            <a:off x="8162492" y="2092698"/>
            <a:ext cx="2297234" cy="235127"/>
          </a:xfrm>
          <a:prstGeom prst="bentConnector2">
            <a:avLst/>
          </a:prstGeom>
          <a:noFill/>
          <a:ln w="28575" cap="flat" cmpd="sng" algn="ctr">
            <a:solidFill>
              <a:srgbClr val="023047"/>
            </a:solidFill>
            <a:prstDash val="solid"/>
            <a:miter lim="800000"/>
            <a:tailEnd type="triangle"/>
          </a:ln>
          <a:effectLst/>
        </p:spPr>
      </p:cxnSp>
      <p:cxnSp>
        <p:nvCxnSpPr>
          <p:cNvPr id="411" name="Straight Arrow Connector 410">
            <a:extLst>
              <a:ext uri="{FF2B5EF4-FFF2-40B4-BE49-F238E27FC236}">
                <a16:creationId xmlns:a16="http://schemas.microsoft.com/office/drawing/2014/main" id="{BA412629-0E73-5C5D-ED3E-7C2B31773088}"/>
              </a:ext>
            </a:extLst>
          </p:cNvPr>
          <p:cNvCxnSpPr>
            <a:cxnSpLocks/>
          </p:cNvCxnSpPr>
          <p:nvPr/>
        </p:nvCxnSpPr>
        <p:spPr>
          <a:xfrm>
            <a:off x="7716934" y="1904968"/>
            <a:ext cx="1" cy="399285"/>
          </a:xfrm>
          <a:prstGeom prst="straightConnector1">
            <a:avLst/>
          </a:prstGeom>
          <a:noFill/>
          <a:ln w="28575" cap="flat" cmpd="sng" algn="ctr">
            <a:solidFill>
              <a:srgbClr val="023047"/>
            </a:solidFill>
            <a:prstDash val="solid"/>
            <a:miter lim="800000"/>
            <a:tailEnd type="triangle"/>
          </a:ln>
          <a:effectLst/>
        </p:spPr>
      </p:cxnSp>
      <p:cxnSp>
        <p:nvCxnSpPr>
          <p:cNvPr id="412" name="Connector: Elbow 411">
            <a:extLst>
              <a:ext uri="{FF2B5EF4-FFF2-40B4-BE49-F238E27FC236}">
                <a16:creationId xmlns:a16="http://schemas.microsoft.com/office/drawing/2014/main" id="{F3DA62CA-C693-FE6D-FC02-865FED2944A5}"/>
              </a:ext>
            </a:extLst>
          </p:cNvPr>
          <p:cNvCxnSpPr>
            <a:cxnSpLocks/>
          </p:cNvCxnSpPr>
          <p:nvPr/>
        </p:nvCxnSpPr>
        <p:spPr>
          <a:xfrm rot="5400000">
            <a:off x="4684799" y="3562047"/>
            <a:ext cx="1010736" cy="908950"/>
          </a:xfrm>
          <a:prstGeom prst="bentConnector3">
            <a:avLst>
              <a:gd name="adj1" fmla="val 50000"/>
            </a:avLst>
          </a:prstGeom>
          <a:noFill/>
          <a:ln w="28575" cap="flat" cmpd="sng" algn="ctr">
            <a:solidFill>
              <a:srgbClr val="023047"/>
            </a:solidFill>
            <a:prstDash val="solid"/>
            <a:miter lim="800000"/>
            <a:tailEnd type="triangle"/>
          </a:ln>
          <a:effectLst/>
        </p:spPr>
      </p:cxnSp>
      <p:cxnSp>
        <p:nvCxnSpPr>
          <p:cNvPr id="413" name="Connector: Elbow 412">
            <a:extLst>
              <a:ext uri="{FF2B5EF4-FFF2-40B4-BE49-F238E27FC236}">
                <a16:creationId xmlns:a16="http://schemas.microsoft.com/office/drawing/2014/main" id="{40D1C26A-CBDE-12E3-6C8F-4801D4C1579B}"/>
              </a:ext>
            </a:extLst>
          </p:cNvPr>
          <p:cNvCxnSpPr>
            <a:cxnSpLocks/>
          </p:cNvCxnSpPr>
          <p:nvPr/>
        </p:nvCxnSpPr>
        <p:spPr>
          <a:xfrm rot="16200000" flipH="1">
            <a:off x="5348069" y="2952103"/>
            <a:ext cx="1846014" cy="1260789"/>
          </a:xfrm>
          <a:prstGeom prst="bentConnector3">
            <a:avLst>
              <a:gd name="adj1" fmla="val 72980"/>
            </a:avLst>
          </a:prstGeom>
          <a:noFill/>
          <a:ln w="28575" cap="flat" cmpd="sng" algn="ctr">
            <a:solidFill>
              <a:srgbClr val="023047"/>
            </a:solidFill>
            <a:prstDash val="solid"/>
            <a:miter lim="800000"/>
            <a:tailEnd type="triangle"/>
          </a:ln>
          <a:effectLst/>
        </p:spPr>
      </p:cxnSp>
      <p:cxnSp>
        <p:nvCxnSpPr>
          <p:cNvPr id="414" name="Straight Connector 413">
            <a:extLst>
              <a:ext uri="{FF2B5EF4-FFF2-40B4-BE49-F238E27FC236}">
                <a16:creationId xmlns:a16="http://schemas.microsoft.com/office/drawing/2014/main" id="{6588E50A-2C8B-564D-8A05-F6B38A3DD1B5}"/>
              </a:ext>
            </a:extLst>
          </p:cNvPr>
          <p:cNvCxnSpPr>
            <a:cxnSpLocks/>
          </p:cNvCxnSpPr>
          <p:nvPr/>
        </p:nvCxnSpPr>
        <p:spPr>
          <a:xfrm flipH="1">
            <a:off x="4702908" y="5443956"/>
            <a:ext cx="587" cy="218690"/>
          </a:xfrm>
          <a:prstGeom prst="line">
            <a:avLst/>
          </a:prstGeom>
          <a:noFill/>
          <a:ln w="28575" cap="flat" cmpd="sng" algn="ctr">
            <a:solidFill>
              <a:srgbClr val="023047"/>
            </a:solidFill>
            <a:prstDash val="solid"/>
            <a:miter lim="800000"/>
          </a:ln>
          <a:effectLst/>
        </p:spPr>
      </p:cxnSp>
      <p:sp>
        <p:nvSpPr>
          <p:cNvPr id="415" name="Rounded Rectangle 27">
            <a:extLst>
              <a:ext uri="{FF2B5EF4-FFF2-40B4-BE49-F238E27FC236}">
                <a16:creationId xmlns:a16="http://schemas.microsoft.com/office/drawing/2014/main" id="{FBACCCA8-7387-4BC8-7F5E-ECA1843660DF}"/>
              </a:ext>
            </a:extLst>
          </p:cNvPr>
          <p:cNvSpPr/>
          <p:nvPr/>
        </p:nvSpPr>
        <p:spPr>
          <a:xfrm>
            <a:off x="8294033" y="4527850"/>
            <a:ext cx="1537847" cy="430050"/>
          </a:xfrm>
          <a:prstGeom prst="roundRect">
            <a:avLst/>
          </a:prstGeom>
          <a:solidFill>
            <a:schemeClr val="bg1">
              <a:lumMod val="75000"/>
            </a:schemeClr>
          </a:solidFill>
          <a:ln w="12700" cap="flat" cmpd="sng" algn="ctr">
            <a:noFill/>
            <a:prstDash val="solid"/>
            <a:miter lim="800000"/>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a.l</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Pinjaman</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 Daerah </a:t>
            </a:r>
          </a:p>
        </p:txBody>
      </p:sp>
      <p:sp>
        <p:nvSpPr>
          <p:cNvPr id="416" name="TextBox 415">
            <a:extLst>
              <a:ext uri="{FF2B5EF4-FFF2-40B4-BE49-F238E27FC236}">
                <a16:creationId xmlns:a16="http://schemas.microsoft.com/office/drawing/2014/main" id="{9BFC5B6E-D5BA-72FA-7703-42C6D6D18DBC}"/>
              </a:ext>
            </a:extLst>
          </p:cNvPr>
          <p:cNvSpPr txBox="1"/>
          <p:nvPr/>
        </p:nvSpPr>
        <p:spPr>
          <a:xfrm>
            <a:off x="3880201" y="4115108"/>
            <a:ext cx="1626510" cy="276999"/>
          </a:xfrm>
          <a:prstGeom prst="rect">
            <a:avLst/>
          </a:prstGeom>
          <a:solidFill>
            <a:sysClr val="window" lastClr="FFFFF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prstClr val="black"/>
                </a:solidFill>
                <a:effectLst/>
                <a:uLnTx/>
                <a:uFillTx/>
                <a:latin typeface="Calibri" panose="020F0502020204030204"/>
                <a:ea typeface="+mn-ea"/>
                <a:cs typeface="+mn-cs"/>
              </a:rPr>
              <a:t>Belanja Pusat</a:t>
            </a:r>
          </a:p>
        </p:txBody>
      </p:sp>
      <p:sp>
        <p:nvSpPr>
          <p:cNvPr id="417" name="TextBox 416">
            <a:extLst>
              <a:ext uri="{FF2B5EF4-FFF2-40B4-BE49-F238E27FC236}">
                <a16:creationId xmlns:a16="http://schemas.microsoft.com/office/drawing/2014/main" id="{0AF05FDF-D63C-4F27-FE4E-51B13020DAE1}"/>
              </a:ext>
            </a:extLst>
          </p:cNvPr>
          <p:cNvSpPr txBox="1"/>
          <p:nvPr/>
        </p:nvSpPr>
        <p:spPr>
          <a:xfrm>
            <a:off x="6004164" y="4125251"/>
            <a:ext cx="1977607" cy="276999"/>
          </a:xfrm>
          <a:prstGeom prst="rect">
            <a:avLst/>
          </a:prstGeom>
          <a:solidFill>
            <a:sysClr val="window" lastClr="FFFFF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prstClr val="black"/>
                </a:solidFill>
                <a:effectLst/>
                <a:uLnTx/>
                <a:uFillTx/>
                <a:latin typeface="Calibri" panose="020F0502020204030204"/>
                <a:ea typeface="+mn-ea"/>
                <a:cs typeface="+mn-cs"/>
              </a:rPr>
              <a:t>Transfer ke Daerah</a:t>
            </a:r>
          </a:p>
        </p:txBody>
      </p:sp>
      <p:cxnSp>
        <p:nvCxnSpPr>
          <p:cNvPr id="418" name="Connector: Elbow 417">
            <a:extLst>
              <a:ext uri="{FF2B5EF4-FFF2-40B4-BE49-F238E27FC236}">
                <a16:creationId xmlns:a16="http://schemas.microsoft.com/office/drawing/2014/main" id="{AADF78F9-3FA8-A312-8048-9E2FBC3330DD}"/>
              </a:ext>
            </a:extLst>
          </p:cNvPr>
          <p:cNvCxnSpPr>
            <a:cxnSpLocks/>
          </p:cNvCxnSpPr>
          <p:nvPr/>
        </p:nvCxnSpPr>
        <p:spPr>
          <a:xfrm>
            <a:off x="5762832" y="4011995"/>
            <a:ext cx="3357578" cy="509895"/>
          </a:xfrm>
          <a:prstGeom prst="bentConnector2">
            <a:avLst/>
          </a:prstGeom>
          <a:noFill/>
          <a:ln w="28575" cap="flat" cmpd="sng" algn="ctr">
            <a:solidFill>
              <a:srgbClr val="023047"/>
            </a:solidFill>
            <a:prstDash val="solid"/>
            <a:miter lim="800000"/>
            <a:tailEnd type="triangle"/>
          </a:ln>
          <a:effectLst/>
        </p:spPr>
      </p:cxnSp>
      <p:sp>
        <p:nvSpPr>
          <p:cNvPr id="419" name="TextBox 418">
            <a:extLst>
              <a:ext uri="{FF2B5EF4-FFF2-40B4-BE49-F238E27FC236}">
                <a16:creationId xmlns:a16="http://schemas.microsoft.com/office/drawing/2014/main" id="{72B95374-5755-3F28-3A4D-040EAF7C215F}"/>
              </a:ext>
            </a:extLst>
          </p:cNvPr>
          <p:cNvSpPr txBox="1"/>
          <p:nvPr/>
        </p:nvSpPr>
        <p:spPr>
          <a:xfrm>
            <a:off x="8068412" y="4115108"/>
            <a:ext cx="1977607" cy="276999"/>
          </a:xfrm>
          <a:prstGeom prst="rect">
            <a:avLst/>
          </a:prstGeom>
          <a:solidFill>
            <a:sysClr val="window" lastClr="FFFFF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err="1">
                <a:ln>
                  <a:noFill/>
                </a:ln>
                <a:solidFill>
                  <a:prstClr val="black"/>
                </a:solidFill>
                <a:effectLst/>
                <a:uLnTx/>
                <a:uFillTx/>
                <a:latin typeface="Calibri" panose="020F0502020204030204"/>
                <a:ea typeface="+mn-ea"/>
                <a:cs typeface="+mn-cs"/>
              </a:rPr>
              <a:t>Pembiayaan</a:t>
            </a:r>
            <a:endParaRPr kumimoji="0" lang="en-US" sz="1200" b="1"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20" name="Rounded Rectangle 27">
            <a:extLst>
              <a:ext uri="{FF2B5EF4-FFF2-40B4-BE49-F238E27FC236}">
                <a16:creationId xmlns:a16="http://schemas.microsoft.com/office/drawing/2014/main" id="{BBB147EF-A460-FD42-878E-47CFF812937C}"/>
              </a:ext>
            </a:extLst>
          </p:cNvPr>
          <p:cNvSpPr/>
          <p:nvPr/>
        </p:nvSpPr>
        <p:spPr>
          <a:xfrm>
            <a:off x="3595443" y="5654863"/>
            <a:ext cx="2201172" cy="442052"/>
          </a:xfrm>
          <a:prstGeom prst="roundRect">
            <a:avLst/>
          </a:prstGeom>
          <a:solidFill>
            <a:srgbClr val="5B9BD5">
              <a:lumMod val="40000"/>
              <a:lumOff val="60000"/>
            </a:srgbClr>
          </a:solidFill>
          <a:ln w="12700" cap="flat" cmpd="sng" algn="ctr">
            <a:noFill/>
            <a:prstDash val="solid"/>
            <a:miter lim="800000"/>
          </a:ln>
          <a:effectLst/>
        </p:spPr>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err="1">
                <a:ln>
                  <a:noFill/>
                </a:ln>
                <a:solidFill>
                  <a:prstClr val="black"/>
                </a:solidFill>
                <a:effectLst/>
                <a:uLnTx/>
                <a:uFillTx/>
                <a:latin typeface="Calibri" panose="020F0502020204030204"/>
                <a:ea typeface="+mn-ea"/>
                <a:cs typeface="+mn-cs"/>
              </a:rPr>
              <a:t>Belanja</a:t>
            </a:r>
            <a:r>
              <a:rPr kumimoji="0" lang="en-US" sz="1200" b="1" i="0" u="none" strike="noStrike" kern="0" cap="none" spc="0" normalizeH="0" baseline="0" noProof="0" dirty="0">
                <a:ln>
                  <a:noFill/>
                </a:ln>
                <a:solidFill>
                  <a:prstClr val="black"/>
                </a:solidFill>
                <a:effectLst/>
                <a:uLnTx/>
                <a:uFillTx/>
                <a:latin typeface="Calibri" panose="020F0502020204030204"/>
                <a:ea typeface="+mn-ea"/>
                <a:cs typeface="+mn-cs"/>
              </a:rPr>
              <a:t> Non K/L </a:t>
            </a:r>
            <a:r>
              <a:rPr kumimoji="0" lang="en-US" sz="1200" b="1" i="0" u="none" strike="noStrike" kern="0" cap="none" spc="0" normalizeH="0" baseline="0" noProof="0" dirty="0" err="1">
                <a:ln>
                  <a:noFill/>
                </a:ln>
                <a:solidFill>
                  <a:prstClr val="black"/>
                </a:solidFill>
                <a:effectLst/>
                <a:uLnTx/>
                <a:uFillTx/>
                <a:latin typeface="Calibri" panose="020F0502020204030204"/>
                <a:ea typeface="+mn-ea"/>
                <a:cs typeface="+mn-cs"/>
              </a:rPr>
              <a:t>lainnya</a:t>
            </a:r>
            <a:r>
              <a:rPr kumimoji="0" lang="en-US" sz="1200" b="1"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200" b="1" i="0" u="none" strike="noStrike" kern="0" cap="none" spc="0" normalizeH="0" baseline="0" noProof="0" dirty="0" err="1">
                <a:ln>
                  <a:noFill/>
                </a:ln>
                <a:solidFill>
                  <a:prstClr val="black"/>
                </a:solidFill>
                <a:effectLst/>
                <a:uLnTx/>
                <a:uFillTx/>
                <a:latin typeface="Calibri" panose="020F0502020204030204"/>
                <a:ea typeface="+mn-ea"/>
                <a:cs typeface="+mn-cs"/>
              </a:rPr>
              <a:t>a.l</a:t>
            </a:r>
            <a:r>
              <a:rPr kumimoji="0" lang="en-US" sz="1200" b="1" i="0" u="none" strike="noStrike" kern="0" cap="none" spc="0" normalizeH="0" baseline="0" noProof="0" dirty="0">
                <a:ln>
                  <a:noFill/>
                </a:ln>
                <a:solidFill>
                  <a:prstClr val="black"/>
                </a:solidFill>
                <a:effectLst/>
                <a:uLnTx/>
                <a:uFillTx/>
                <a:latin typeface="Calibri" panose="020F0502020204030204"/>
                <a:ea typeface="+mn-ea"/>
                <a:cs typeface="+mn-cs"/>
              </a:rPr>
              <a:t>:</a:t>
            </a:r>
            <a:endParaRPr kumimoji="0" lang="en-US" sz="1200" b="1" i="0" u="none" strike="noStrike" kern="0" cap="none" spc="0" normalizeH="0" baseline="0" noProof="0" dirty="0">
              <a:ln>
                <a:noFill/>
              </a:ln>
              <a:solidFill>
                <a:prstClr val="black"/>
              </a:solidFill>
              <a:effectLst/>
              <a:uLnTx/>
              <a:uFillTx/>
              <a:latin typeface="Calibri" panose="020F0502020204030204"/>
              <a:ea typeface="+mn-ea"/>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err="1">
                <a:ln>
                  <a:noFill/>
                </a:ln>
                <a:solidFill>
                  <a:prstClr val="black"/>
                </a:solidFill>
                <a:effectLst/>
                <a:uLnTx/>
                <a:uFillTx/>
                <a:latin typeface="Calibri" panose="020F0502020204030204"/>
                <a:ea typeface="+mn-ea"/>
                <a:cs typeface="+mn-cs"/>
              </a:rPr>
              <a:t>Subsidi</a:t>
            </a:r>
            <a:r>
              <a:rPr kumimoji="0" lang="en-US" sz="1200" b="0" i="0" u="none" strike="noStrike" kern="0" cap="none" spc="0" normalizeH="0" baseline="0" noProof="0" dirty="0">
                <a:ln>
                  <a:noFill/>
                </a:ln>
                <a:solidFill>
                  <a:prstClr val="black"/>
                </a:solidFill>
                <a:effectLst/>
                <a:uLnTx/>
                <a:uFillTx/>
                <a:latin typeface="Calibri" panose="020F0502020204030204"/>
                <a:ea typeface="+mn-ea"/>
                <a:cs typeface="+mn-cs"/>
              </a:rPr>
              <a:t>/PSO</a:t>
            </a:r>
            <a:endParaRPr kumimoji="0" lang="en-US" sz="1200" b="0" i="0" u="none" strike="noStrike" kern="0" cap="none" spc="0" normalizeH="0" baseline="0" noProof="0" dirty="0">
              <a:ln>
                <a:noFill/>
              </a:ln>
              <a:solidFill>
                <a:prstClr val="black"/>
              </a:solidFill>
              <a:effectLst/>
              <a:uLnTx/>
              <a:uFillTx/>
              <a:latin typeface="Calibri" panose="020F0502020204030204"/>
              <a:ea typeface="+mn-ea"/>
              <a:cs typeface="Calibri"/>
            </a:endParaRPr>
          </a:p>
        </p:txBody>
      </p:sp>
      <p:sp>
        <p:nvSpPr>
          <p:cNvPr id="422" name="Rectangle: Rounded Corners 421">
            <a:extLst>
              <a:ext uri="{FF2B5EF4-FFF2-40B4-BE49-F238E27FC236}">
                <a16:creationId xmlns:a16="http://schemas.microsoft.com/office/drawing/2014/main" id="{8F421AB4-3773-25C6-AE6C-1669B7BDC933}"/>
              </a:ext>
            </a:extLst>
          </p:cNvPr>
          <p:cNvSpPr/>
          <p:nvPr/>
        </p:nvSpPr>
        <p:spPr>
          <a:xfrm>
            <a:off x="793408" y="1522524"/>
            <a:ext cx="3909500" cy="1846015"/>
          </a:xfrm>
          <a:prstGeom prst="roundRect">
            <a:avLst/>
          </a:prstGeom>
          <a:solidFill>
            <a:schemeClr val="bg1">
              <a:alpha val="99000"/>
            </a:schemeClr>
          </a:solidFill>
          <a:ln w="12700" cap="flat" cmpd="sng" algn="ctr">
            <a:solidFill>
              <a:srgbClr val="023047"/>
            </a:solidFill>
            <a:prstDash val="sysDash"/>
            <a:miter lim="800000"/>
          </a:ln>
          <a:effectLst/>
        </p:spPr>
        <p:txBody>
          <a:bodyPr lIns="91440" tIns="45720" rIns="91440" bIns="45720" rtlCol="0" anchor="ct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Salah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satu</a:t>
            </a: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bentuk</a:t>
            </a: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penerapan</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sinkronisasi</a:t>
            </a: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perencanaan</a:t>
            </a: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 dan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penganggaran</a:t>
            </a: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pembangunan</a:t>
            </a: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nasional</a:t>
            </a: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sesuai</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amanat</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PP 17/2017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mengenai</a:t>
            </a: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300" b="0" i="0" u="none" strike="noStrike" kern="0" cap="none" spc="0" normalizeH="0" baseline="0" noProof="0" dirty="0" err="1">
                <a:ln>
                  <a:noFill/>
                </a:ln>
                <a:solidFill>
                  <a:prstClr val="black"/>
                </a:solidFill>
                <a:effectLst/>
                <a:uLnTx/>
                <a:uFillTx/>
                <a:latin typeface="Calibri" panose="020F0502020204030204"/>
                <a:ea typeface="+mn-ea"/>
                <a:cs typeface="+mn-cs"/>
              </a:rPr>
              <a:t>adalah</a:t>
            </a:r>
            <a:r>
              <a:rPr kumimoji="0" lang="en-US" sz="13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integrasi</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dan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sinergi</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antar</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sumber</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pendanaan</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untuk</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mencapai</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sasaran</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pembangunan</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nasional</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yang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tertuang</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a:t>
            </a:r>
            <a:r>
              <a:rPr kumimoji="0" lang="en-US" sz="1300" b="1" i="0" u="none" strike="noStrike" kern="0" cap="none" spc="0" normalizeH="0" baseline="0" noProof="0" dirty="0" err="1">
                <a:ln>
                  <a:noFill/>
                </a:ln>
                <a:solidFill>
                  <a:srgbClr val="0E2841">
                    <a:lumMod val="90000"/>
                    <a:lumOff val="10000"/>
                  </a:srgbClr>
                </a:solidFill>
                <a:effectLst/>
                <a:uLnTx/>
                <a:uFillTx/>
                <a:latin typeface="Calibri" panose="020F0502020204030204"/>
                <a:ea typeface="+mn-ea"/>
                <a:cs typeface="+mn-cs"/>
              </a:rPr>
              <a:t>dalam</a:t>
            </a:r>
            <a:r>
              <a:rPr kumimoji="0" lang="en-US" sz="1300" b="1" i="0" u="none" strike="noStrike" kern="0" cap="none" spc="0" normalizeH="0" baseline="0" noProof="0" dirty="0">
                <a:ln>
                  <a:noFill/>
                </a:ln>
                <a:solidFill>
                  <a:srgbClr val="0E2841">
                    <a:lumMod val="90000"/>
                    <a:lumOff val="10000"/>
                  </a:srgbClr>
                </a:solidFill>
                <a:effectLst/>
                <a:uLnTx/>
                <a:uFillTx/>
                <a:latin typeface="Calibri" panose="020F0502020204030204"/>
                <a:ea typeface="+mn-ea"/>
                <a:cs typeface="+mn-cs"/>
              </a:rPr>
              <a:t> RPJMN &amp; RKP </a:t>
            </a:r>
          </a:p>
        </p:txBody>
      </p:sp>
      <p:sp>
        <p:nvSpPr>
          <p:cNvPr id="60" name="Rounded Rectangle 27">
            <a:extLst>
              <a:ext uri="{FF2B5EF4-FFF2-40B4-BE49-F238E27FC236}">
                <a16:creationId xmlns:a16="http://schemas.microsoft.com/office/drawing/2014/main" id="{3164933B-E703-EECA-EB27-3B3196BA830B}"/>
              </a:ext>
            </a:extLst>
          </p:cNvPr>
          <p:cNvSpPr/>
          <p:nvPr/>
        </p:nvSpPr>
        <p:spPr>
          <a:xfrm>
            <a:off x="237287" y="4300186"/>
            <a:ext cx="2639953" cy="461514"/>
          </a:xfrm>
          <a:prstGeom prst="roundRect">
            <a:avLst/>
          </a:prstGeom>
          <a:solidFill>
            <a:schemeClr val="bg1">
              <a:alpha val="99000"/>
            </a:schemeClr>
          </a:solidFill>
          <a:ln w="12700" cap="flat" cmpd="sng" algn="ctr">
            <a:noFill/>
            <a:prstDash val="sysDash"/>
            <a:miter lim="800000"/>
          </a:ln>
          <a:effectLst/>
        </p:spPr>
        <p:txBody>
          <a:bodyPr lIns="91440" tIns="45720" rIns="91440" bIns="45720" rtlCol="0" anchor="ct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Usulan</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Indikasi</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Pendanaan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dalam</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Renja</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K/L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sebagai</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bahan</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pengalokasian</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belanja</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K/L</a:t>
            </a:r>
            <a:endParaRPr kumimoji="0" lang="en-US" sz="1000" b="0" i="1" u="none" strike="noStrike" kern="0" cap="none" spc="0" normalizeH="0" baseline="0" noProof="0" dirty="0">
              <a:ln>
                <a:noFill/>
              </a:ln>
              <a:solidFill>
                <a:prstClr val="black"/>
              </a:solidFill>
              <a:effectLst/>
              <a:uLnTx/>
              <a:uFillTx/>
              <a:latin typeface="Calibri" panose="020F0502020204030204"/>
              <a:ea typeface="+mn-ea"/>
              <a:cs typeface="Calibri"/>
            </a:endParaRPr>
          </a:p>
        </p:txBody>
      </p:sp>
      <p:pic>
        <p:nvPicPr>
          <p:cNvPr id="109" name="Picture 108" descr="A yellow arrow pointing up&#10;&#10;Description automatically generated">
            <a:extLst>
              <a:ext uri="{FF2B5EF4-FFF2-40B4-BE49-F238E27FC236}">
                <a16:creationId xmlns:a16="http://schemas.microsoft.com/office/drawing/2014/main" id="{356F3933-9057-8411-970E-26E5147D95EC}"/>
              </a:ext>
            </a:extLst>
          </p:cNvPr>
          <p:cNvPicPr>
            <a:picLocks noChangeAspect="1"/>
          </p:cNvPicPr>
          <p:nvPr/>
        </p:nvPicPr>
        <p:blipFill>
          <a:blip r:embed="rId3">
            <a:duotone>
              <a:prstClr val="black"/>
              <a:schemeClr val="accent1">
                <a:tint val="45000"/>
                <a:satMod val="400000"/>
              </a:schemeClr>
            </a:duotone>
          </a:blip>
          <a:stretch>
            <a:fillRect/>
          </a:stretch>
        </p:blipFill>
        <p:spPr>
          <a:xfrm rot="12527418" flipH="1">
            <a:off x="2849601" y="4523236"/>
            <a:ext cx="574782" cy="574782"/>
          </a:xfrm>
          <a:prstGeom prst="rect">
            <a:avLst/>
          </a:prstGeom>
        </p:spPr>
      </p:pic>
      <p:sp>
        <p:nvSpPr>
          <p:cNvPr id="110" name="Rounded Rectangle 27">
            <a:extLst>
              <a:ext uri="{FF2B5EF4-FFF2-40B4-BE49-F238E27FC236}">
                <a16:creationId xmlns:a16="http://schemas.microsoft.com/office/drawing/2014/main" id="{9F49AFE3-53FA-7B0F-C48A-439B491375BA}"/>
              </a:ext>
            </a:extLst>
          </p:cNvPr>
          <p:cNvSpPr/>
          <p:nvPr/>
        </p:nvSpPr>
        <p:spPr>
          <a:xfrm>
            <a:off x="189246" y="5248736"/>
            <a:ext cx="2639953" cy="609129"/>
          </a:xfrm>
          <a:prstGeom prst="roundRect">
            <a:avLst/>
          </a:prstGeom>
          <a:solidFill>
            <a:schemeClr val="bg1">
              <a:alpha val="99000"/>
            </a:schemeClr>
          </a:solidFill>
          <a:ln w="12700" cap="flat" cmpd="sng" algn="ctr">
            <a:noFill/>
            <a:prstDash val="sysDash"/>
            <a:miter lim="800000"/>
          </a:ln>
          <a:effectLst/>
        </p:spPr>
        <p:txBody>
          <a:bodyPr lIns="91440" tIns="45720" rIns="91440" bIns="45720" rtlCol="0" anchor="ct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Belanja</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K/L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dalam</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APBN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dimanfaatkan</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untuk</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pelaksanaan</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rencana</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pada </a:t>
            </a:r>
            <a:r>
              <a:rPr kumimoji="0" lang="en-US" sz="1000" b="0" i="1" u="none" strike="noStrike" kern="0" cap="none" spc="0" normalizeH="0" baseline="0" noProof="0" dirty="0" err="1">
                <a:ln>
                  <a:noFill/>
                </a:ln>
                <a:solidFill>
                  <a:prstClr val="black"/>
                </a:solidFill>
                <a:effectLst/>
                <a:uLnTx/>
                <a:uFillTx/>
                <a:latin typeface="Calibri" panose="020F0502020204030204"/>
                <a:ea typeface="+mn-ea"/>
                <a:cs typeface="+mn-cs"/>
              </a:rPr>
              <a:t>Renja</a:t>
            </a:r>
            <a:r>
              <a:rPr kumimoji="0" lang="en-US" sz="1000" b="0" i="1" u="none" strike="noStrike" kern="0" cap="none" spc="0" normalizeH="0" baseline="0" noProof="0" dirty="0">
                <a:ln>
                  <a:noFill/>
                </a:ln>
                <a:solidFill>
                  <a:prstClr val="black"/>
                </a:solidFill>
                <a:effectLst/>
                <a:uLnTx/>
                <a:uFillTx/>
                <a:latin typeface="Calibri" panose="020F0502020204030204"/>
                <a:ea typeface="+mn-ea"/>
                <a:cs typeface="+mn-cs"/>
              </a:rPr>
              <a:t> K/L </a:t>
            </a:r>
          </a:p>
        </p:txBody>
      </p:sp>
      <p:pic>
        <p:nvPicPr>
          <p:cNvPr id="111" name="Picture 110" descr="A yellow arrow pointing up&#10;&#10;Description automatically generated">
            <a:extLst>
              <a:ext uri="{FF2B5EF4-FFF2-40B4-BE49-F238E27FC236}">
                <a16:creationId xmlns:a16="http://schemas.microsoft.com/office/drawing/2014/main" id="{F95CD982-08C3-0480-B93A-700822950D0E}"/>
              </a:ext>
            </a:extLst>
          </p:cNvPr>
          <p:cNvPicPr>
            <a:picLocks noChangeAspect="1"/>
          </p:cNvPicPr>
          <p:nvPr/>
        </p:nvPicPr>
        <p:blipFill>
          <a:blip r:embed="rId3">
            <a:duotone>
              <a:prstClr val="black"/>
              <a:schemeClr val="accent1">
                <a:tint val="45000"/>
                <a:satMod val="400000"/>
              </a:schemeClr>
            </a:duotone>
          </a:blip>
          <a:stretch>
            <a:fillRect/>
          </a:stretch>
        </p:blipFill>
        <p:spPr>
          <a:xfrm rot="1922529" flipH="1">
            <a:off x="2795391" y="5066591"/>
            <a:ext cx="574782" cy="574782"/>
          </a:xfrm>
          <a:prstGeom prst="rect">
            <a:avLst/>
          </a:prstGeom>
        </p:spPr>
      </p:pic>
      <p:sp>
        <p:nvSpPr>
          <p:cNvPr id="113" name="Google Shape;214;p4">
            <a:extLst>
              <a:ext uri="{FF2B5EF4-FFF2-40B4-BE49-F238E27FC236}">
                <a16:creationId xmlns:a16="http://schemas.microsoft.com/office/drawing/2014/main" id="{863E1269-AE67-0FE2-13A3-9C4CAB1C99BE}"/>
              </a:ext>
            </a:extLst>
          </p:cNvPr>
          <p:cNvSpPr/>
          <p:nvPr/>
        </p:nvSpPr>
        <p:spPr>
          <a:xfrm>
            <a:off x="1290311" y="4882995"/>
            <a:ext cx="1337745" cy="392606"/>
          </a:xfrm>
          <a:prstGeom prst="roundRect">
            <a:avLst>
              <a:gd name="adj" fmla="val 16667"/>
            </a:avLst>
          </a:prstGeom>
          <a:solidFill>
            <a:srgbClr val="F7CAAC"/>
          </a:solidFill>
          <a:ln w="12700" cap="flat" cmpd="sng">
            <a:solidFill>
              <a:srgbClr val="20A8A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rPr>
              <a:t>RENJA K/L</a:t>
            </a:r>
            <a:endParaRPr kumimoji="0" sz="16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8" name="Rectangle: Rounded Corners 27">
            <a:extLst>
              <a:ext uri="{FF2B5EF4-FFF2-40B4-BE49-F238E27FC236}">
                <a16:creationId xmlns:a16="http://schemas.microsoft.com/office/drawing/2014/main" id="{6C53E2D8-FA99-9C56-F810-193CDDC3B6EE}"/>
              </a:ext>
            </a:extLst>
          </p:cNvPr>
          <p:cNvSpPr/>
          <p:nvPr/>
        </p:nvSpPr>
        <p:spPr>
          <a:xfrm>
            <a:off x="3478864" y="4115108"/>
            <a:ext cx="4629763" cy="2082955"/>
          </a:xfrm>
          <a:prstGeom prst="roundRect">
            <a:avLst>
              <a:gd name="adj" fmla="val 9409"/>
            </a:avLst>
          </a:prstGeom>
          <a:noFill/>
          <a:ln w="19050" cap="flat" cmpd="sng" algn="ctr">
            <a:solidFill>
              <a:schemeClr val="accent6">
                <a:lumMod val="50000"/>
              </a:schemeClr>
            </a:solidFill>
            <a:prstDash val="sysDash"/>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6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9" name="TextBox 28">
            <a:extLst>
              <a:ext uri="{FF2B5EF4-FFF2-40B4-BE49-F238E27FC236}">
                <a16:creationId xmlns:a16="http://schemas.microsoft.com/office/drawing/2014/main" id="{BA1107CF-5FB1-0ADC-6D52-689F34ACD958}"/>
              </a:ext>
            </a:extLst>
          </p:cNvPr>
          <p:cNvSpPr txBox="1"/>
          <p:nvPr/>
        </p:nvSpPr>
        <p:spPr>
          <a:xfrm>
            <a:off x="6096000" y="5957801"/>
            <a:ext cx="4193040" cy="646331"/>
          </a:xfrm>
          <a:prstGeom prst="rect">
            <a:avLst/>
          </a:prstGeom>
          <a:pattFill prst="pct30">
            <a:fgClr>
              <a:schemeClr val="accent6">
                <a:lumMod val="40000"/>
                <a:lumOff val="60000"/>
              </a:schemeClr>
            </a:fgClr>
            <a:bgClr>
              <a:schemeClr val="bg1"/>
            </a:bgClr>
          </a:patt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K/L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pengampu</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DAK  dan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Subsidi</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melakukan</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penyelarasan</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pemanfatan</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Belanja</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K/L, DAK dan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Subsidi</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agar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tidak</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terjadi</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tumpang</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tindih</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keluaran</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penerima</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manfaat</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 </a:t>
            </a:r>
            <a:r>
              <a:rPr kumimoji="0" lang="en-US" sz="1200" b="1" i="1" u="none" strike="noStrike" kern="1200" cap="none" spc="0" normalizeH="0" baseline="0" noProof="0" dirty="0" err="1">
                <a:ln>
                  <a:noFill/>
                </a:ln>
                <a:solidFill>
                  <a:srgbClr val="4EA72E">
                    <a:lumMod val="50000"/>
                  </a:srgbClr>
                </a:solidFill>
                <a:effectLst/>
                <a:uLnTx/>
                <a:uFillTx/>
                <a:latin typeface="Aptos" panose="02110004020202020204"/>
                <a:ea typeface="+mn-ea"/>
                <a:cs typeface="+mn-cs"/>
              </a:rPr>
              <a:t>lokasi</a:t>
            </a:r>
            <a:r>
              <a:rPr kumimoji="0" lang="en-US"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rPr>
              <a:t> </a:t>
            </a:r>
            <a:endParaRPr kumimoji="0" lang="en-ID" sz="1200" b="1" i="1" u="none" strike="noStrike" kern="1200" cap="none" spc="0" normalizeH="0" baseline="0" noProof="0" dirty="0">
              <a:ln>
                <a:noFill/>
              </a:ln>
              <a:solidFill>
                <a:srgbClr val="4EA72E">
                  <a:lumMod val="50000"/>
                </a:srgbClr>
              </a:solidFill>
              <a:effectLst/>
              <a:uLnTx/>
              <a:uFillTx/>
              <a:latin typeface="Aptos" panose="02110004020202020204"/>
              <a:ea typeface="+mn-ea"/>
              <a:cs typeface="+mn-cs"/>
            </a:endParaRPr>
          </a:p>
        </p:txBody>
      </p:sp>
      <p:pic>
        <p:nvPicPr>
          <p:cNvPr id="30" name="Picture 29" descr="A yellow arrow pointing up&#10;&#10;Description automatically generated">
            <a:extLst>
              <a:ext uri="{FF2B5EF4-FFF2-40B4-BE49-F238E27FC236}">
                <a16:creationId xmlns:a16="http://schemas.microsoft.com/office/drawing/2014/main" id="{AD362E95-BFEB-1B3D-A706-46E128916865}"/>
              </a:ext>
            </a:extLst>
          </p:cNvPr>
          <p:cNvPicPr>
            <a:picLocks noChangeAspect="1"/>
          </p:cNvPicPr>
          <p:nvPr/>
        </p:nvPicPr>
        <p:blipFill>
          <a:blip r:embed="rId4">
            <a:grayscl/>
          </a:blip>
          <a:stretch>
            <a:fillRect/>
          </a:stretch>
        </p:blipFill>
        <p:spPr>
          <a:xfrm rot="16200000" flipH="1">
            <a:off x="11092528" y="3716623"/>
            <a:ext cx="482764" cy="397336"/>
          </a:xfrm>
          <a:prstGeom prst="rect">
            <a:avLst/>
          </a:prstGeom>
        </p:spPr>
      </p:pic>
      <p:sp>
        <p:nvSpPr>
          <p:cNvPr id="33" name="Rectangle: Rounded Corners 32">
            <a:extLst>
              <a:ext uri="{FF2B5EF4-FFF2-40B4-BE49-F238E27FC236}">
                <a16:creationId xmlns:a16="http://schemas.microsoft.com/office/drawing/2014/main" id="{3B236F32-D341-CC04-D367-F654DE1B6E5B}"/>
              </a:ext>
            </a:extLst>
          </p:cNvPr>
          <p:cNvSpPr/>
          <p:nvPr/>
        </p:nvSpPr>
        <p:spPr>
          <a:xfrm>
            <a:off x="10290835" y="4147137"/>
            <a:ext cx="1740245" cy="1053766"/>
          </a:xfrm>
          <a:prstGeom prst="roundRect">
            <a:avLst/>
          </a:prstGeom>
          <a:solidFill>
            <a:schemeClr val="bg1">
              <a:alpha val="99000"/>
            </a:schemeClr>
          </a:solidFill>
          <a:ln w="12700" cap="flat" cmpd="sng" algn="ctr">
            <a:solidFill>
              <a:srgbClr val="023047"/>
            </a:solidFill>
            <a:prstDash val="sysDash"/>
            <a:miter lim="800000"/>
          </a:ln>
          <a:effectLst/>
        </p:spPr>
        <p:txBody>
          <a:bodyPr lIns="91440" tIns="45720" rIns="91440" bIns="45720" rtlCol="0" anchor="ct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1050" b="0" i="1" u="none" strike="noStrike" kern="0" cap="none" spc="0" normalizeH="0" baseline="0" noProof="0" dirty="0">
                <a:ln>
                  <a:noFill/>
                </a:ln>
                <a:solidFill>
                  <a:prstClr val="black"/>
                </a:solidFill>
                <a:effectLst/>
                <a:uLnTx/>
                <a:uFillTx/>
                <a:latin typeface="Calibri" panose="020F0502020204030204"/>
                <a:ea typeface="+mn-ea"/>
                <a:cs typeface="+mn-cs"/>
              </a:rPr>
              <a:t>Blended financing </a:t>
            </a:r>
            <a:r>
              <a:rPr kumimoji="0" lang="en-US" sz="1050" b="0" i="1" u="none" strike="noStrike" kern="0" cap="none" spc="0" normalizeH="0" baseline="0" noProof="0" dirty="0" err="1">
                <a:ln>
                  <a:noFill/>
                </a:ln>
                <a:solidFill>
                  <a:prstClr val="black"/>
                </a:solidFill>
                <a:effectLst/>
                <a:uLnTx/>
                <a:uFillTx/>
                <a:latin typeface="Calibri" panose="020F0502020204030204"/>
                <a:ea typeface="+mn-ea"/>
                <a:cs typeface="+mn-cs"/>
              </a:rPr>
              <a:t>dengan</a:t>
            </a:r>
            <a:r>
              <a:rPr kumimoji="0" lang="en-US" sz="105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50" b="0" i="1" u="none" strike="noStrike" kern="0" cap="none" spc="0" normalizeH="0" baseline="0" noProof="0" dirty="0" err="1">
                <a:ln>
                  <a:noFill/>
                </a:ln>
                <a:solidFill>
                  <a:prstClr val="black"/>
                </a:solidFill>
                <a:effectLst/>
                <a:uLnTx/>
                <a:uFillTx/>
                <a:latin typeface="Calibri" panose="020F0502020204030204"/>
                <a:ea typeface="+mn-ea"/>
                <a:cs typeface="+mn-cs"/>
              </a:rPr>
              <a:t>dukungan</a:t>
            </a:r>
            <a:r>
              <a:rPr kumimoji="0" lang="en-US" sz="105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50" b="0" i="1" u="none" strike="noStrike" kern="0" cap="none" spc="0" normalizeH="0" baseline="0" noProof="0" dirty="0" err="1">
                <a:ln>
                  <a:noFill/>
                </a:ln>
                <a:solidFill>
                  <a:prstClr val="black"/>
                </a:solidFill>
                <a:effectLst/>
                <a:uLnTx/>
                <a:uFillTx/>
                <a:latin typeface="Calibri" panose="020F0502020204030204"/>
                <a:ea typeface="+mn-ea"/>
                <a:cs typeface="+mn-cs"/>
              </a:rPr>
              <a:t>pemerintah</a:t>
            </a:r>
            <a:r>
              <a:rPr kumimoji="0" lang="en-US" sz="1050" b="0" i="1"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1050" b="0" i="1" u="none" strike="noStrike" kern="0" cap="none" spc="0" normalizeH="0" baseline="0" noProof="0" dirty="0" err="1">
                <a:ln>
                  <a:noFill/>
                </a:ln>
                <a:solidFill>
                  <a:prstClr val="black"/>
                </a:solidFill>
                <a:effectLst/>
                <a:uLnTx/>
                <a:uFillTx/>
                <a:latin typeface="Calibri" panose="020F0502020204030204"/>
                <a:ea typeface="+mn-ea"/>
                <a:cs typeface="+mn-cs"/>
              </a:rPr>
              <a:t>seperti</a:t>
            </a:r>
            <a:r>
              <a:rPr kumimoji="0" lang="en-US" sz="1050" b="0" i="1" u="none" strike="noStrike" kern="0" cap="none" spc="0" normalizeH="0" baseline="0" noProof="0" dirty="0">
                <a:ln>
                  <a:noFill/>
                </a:ln>
                <a:solidFill>
                  <a:prstClr val="black"/>
                </a:solidFill>
                <a:effectLst/>
                <a:uLnTx/>
                <a:uFillTx/>
                <a:latin typeface="Calibri" panose="020F0502020204030204"/>
                <a:ea typeface="+mn-ea"/>
                <a:cs typeface="+mn-cs"/>
              </a:rPr>
              <a:t> Limited Concession Scheme (LCS) &amp; Land Value Capture (LVC)  </a:t>
            </a:r>
          </a:p>
        </p:txBody>
      </p:sp>
      <p:pic>
        <p:nvPicPr>
          <p:cNvPr id="36" name="Picture 35">
            <a:extLst>
              <a:ext uri="{FF2B5EF4-FFF2-40B4-BE49-F238E27FC236}">
                <a16:creationId xmlns:a16="http://schemas.microsoft.com/office/drawing/2014/main" id="{229E90C0-044A-FAE9-1444-560F340E6C91}"/>
              </a:ext>
            </a:extLst>
          </p:cNvPr>
          <p:cNvPicPr>
            <a:picLocks noChangeAspect="1"/>
          </p:cNvPicPr>
          <p:nvPr/>
        </p:nvPicPr>
        <p:blipFill>
          <a:blip r:embed="rId5">
            <a:biLevel thresh="75000"/>
            <a:extLst>
              <a:ext uri="{28A0092B-C50C-407E-A947-70E740481C1C}">
                <a14:useLocalDpi xmlns:a14="http://schemas.microsoft.com/office/drawing/2010/main" val="0"/>
              </a:ext>
            </a:extLst>
          </a:blip>
          <a:stretch>
            <a:fillRect/>
          </a:stretch>
        </p:blipFill>
        <p:spPr>
          <a:xfrm>
            <a:off x="10106840" y="5799482"/>
            <a:ext cx="297433" cy="297433"/>
          </a:xfrm>
          <a:prstGeom prst="rect">
            <a:avLst/>
          </a:prstGeom>
        </p:spPr>
      </p:pic>
      <p:pic>
        <p:nvPicPr>
          <p:cNvPr id="7" name="Picture 6">
            <a:extLst>
              <a:ext uri="{FF2B5EF4-FFF2-40B4-BE49-F238E27FC236}">
                <a16:creationId xmlns:a16="http://schemas.microsoft.com/office/drawing/2014/main" id="{A8EA3ADC-17A5-6916-3450-533D4F1D06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6384" y="2611754"/>
            <a:ext cx="502538" cy="909354"/>
          </a:xfrm>
          <a:prstGeom prst="rect">
            <a:avLst/>
          </a:prstGeom>
        </p:spPr>
      </p:pic>
      <p:pic>
        <p:nvPicPr>
          <p:cNvPr id="11" name="Picture 10">
            <a:extLst>
              <a:ext uri="{FF2B5EF4-FFF2-40B4-BE49-F238E27FC236}">
                <a16:creationId xmlns:a16="http://schemas.microsoft.com/office/drawing/2014/main" id="{0BAC4F85-A85A-C8D0-E8F5-FC0DA63D4F48}"/>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941997" y="4791882"/>
            <a:ext cx="558862" cy="540349"/>
          </a:xfrm>
          <a:prstGeom prst="rect">
            <a:avLst/>
          </a:prstGeom>
        </p:spPr>
      </p:pic>
      <p:pic>
        <p:nvPicPr>
          <p:cNvPr id="15" name="Picture 14">
            <a:extLst>
              <a:ext uri="{FF2B5EF4-FFF2-40B4-BE49-F238E27FC236}">
                <a16:creationId xmlns:a16="http://schemas.microsoft.com/office/drawing/2014/main" id="{613D9E4A-548A-3664-1A97-2BD122257080}"/>
              </a:ext>
            </a:extLst>
          </p:cNvPr>
          <p:cNvPicPr>
            <a:picLocks noChangeAspect="1"/>
          </p:cNvPicPr>
          <p:nvPr/>
        </p:nvPicPr>
        <p:blipFill rotWithShape="1">
          <a:blip r:embed="rId9">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b="37387"/>
          <a:stretch/>
        </p:blipFill>
        <p:spPr>
          <a:xfrm>
            <a:off x="11333910" y="3636762"/>
            <a:ext cx="889691" cy="557057"/>
          </a:xfrm>
          <a:prstGeom prst="rect">
            <a:avLst/>
          </a:prstGeom>
        </p:spPr>
      </p:pic>
      <p:sp>
        <p:nvSpPr>
          <p:cNvPr id="37" name="Google Shape;110;p2">
            <a:extLst>
              <a:ext uri="{FF2B5EF4-FFF2-40B4-BE49-F238E27FC236}">
                <a16:creationId xmlns:a16="http://schemas.microsoft.com/office/drawing/2014/main" id="{D457EA5B-B66C-4251-AFA1-AD7527040D12}"/>
              </a:ext>
            </a:extLst>
          </p:cNvPr>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algn="ctr">
              <a:buClr>
                <a:schemeClr val="dk2"/>
              </a:buClr>
              <a:buSzPts val="3600"/>
            </a:pPr>
            <a:r>
              <a:rPr lang="en-US" sz="2800" dirty="0">
                <a:latin typeface="Bahnschrift SemiBold"/>
                <a:cs typeface="Poppins"/>
                <a:sym typeface="Bodoni Moda SemiBold"/>
              </a:rPr>
              <a:t>INTEGRASI DAN SINERGI PENDANAAN PEMBANGUNAN </a:t>
            </a:r>
          </a:p>
        </p:txBody>
      </p:sp>
    </p:spTree>
    <p:extLst>
      <p:ext uri="{BB962C8B-B14F-4D97-AF65-F5344CB8AC3E}">
        <p14:creationId xmlns:p14="http://schemas.microsoft.com/office/powerpoint/2010/main" val="4271329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20"/>
          <p:cNvSpPr txBox="1">
            <a:spLocks noGrp="1"/>
          </p:cNvSpPr>
          <p:nvPr>
            <p:ph type="body" idx="1"/>
          </p:nvPr>
        </p:nvSpPr>
        <p:spPr>
          <a:xfrm>
            <a:off x="838200" y="1825625"/>
            <a:ext cx="8001600" cy="4749300"/>
          </a:xfrm>
          <a:prstGeom prst="rect">
            <a:avLst/>
          </a:prstGeom>
        </p:spPr>
        <p:txBody>
          <a:bodyPr spcFirstLastPara="1" wrap="square" lIns="91425" tIns="45700" rIns="91425" bIns="45700" anchor="t" anchorCtr="0">
            <a:normAutofit lnSpcReduction="10000"/>
          </a:bodyPr>
          <a:lstStyle/>
          <a:p>
            <a:pPr marL="457200" lvl="0" indent="-342900" algn="just" rtl="0">
              <a:lnSpc>
                <a:spcPct val="100000"/>
              </a:lnSpc>
              <a:spcBef>
                <a:spcPts val="1000"/>
              </a:spcBef>
              <a:spcAft>
                <a:spcPts val="0"/>
              </a:spcAft>
              <a:buSzPts val="1800"/>
              <a:buFont typeface="Cambria"/>
              <a:buChar char="●"/>
            </a:pPr>
            <a:r>
              <a:rPr lang="en-US" sz="1800">
                <a:latin typeface="Cambria"/>
                <a:ea typeface="Cambria"/>
                <a:cs typeface="Cambria"/>
                <a:sym typeface="Cambria"/>
              </a:rPr>
              <a:t>KRISNA dikembangkan sejak tahun 2017 untuk mendukung proses perencanaan, penganggaran, dan pelaporan informasi kinerja</a:t>
            </a:r>
            <a:endParaRPr sz="1800">
              <a:latin typeface="Cambria"/>
              <a:ea typeface="Cambria"/>
              <a:cs typeface="Cambria"/>
              <a:sym typeface="Cambria"/>
            </a:endParaRPr>
          </a:p>
          <a:p>
            <a:pPr marL="457200" lvl="0" indent="-342900" algn="just" rtl="0">
              <a:lnSpc>
                <a:spcPct val="100000"/>
              </a:lnSpc>
              <a:spcBef>
                <a:spcPts val="1000"/>
              </a:spcBef>
              <a:spcAft>
                <a:spcPts val="0"/>
              </a:spcAft>
              <a:buSzPts val="1800"/>
              <a:buFont typeface="Cambria"/>
              <a:buChar char="●"/>
            </a:pPr>
            <a:r>
              <a:rPr lang="en-US" sz="1800">
                <a:latin typeface="Cambria"/>
                <a:ea typeface="Cambria"/>
                <a:cs typeface="Cambria"/>
                <a:sym typeface="Cambria"/>
              </a:rPr>
              <a:t>Saat ini KRISNA yang awalnya hanya menangani Renja K/L telah berkembang menjadi 12 sub-sistem aktif yang digunakan oleh K/L, daerah, internal Bappenas, dan </a:t>
            </a:r>
            <a:r>
              <a:rPr lang="en-US" sz="1800" i="1">
                <a:latin typeface="Cambria"/>
                <a:ea typeface="Cambria"/>
                <a:cs typeface="Cambria"/>
                <a:sym typeface="Cambria"/>
              </a:rPr>
              <a:t>stakeholder </a:t>
            </a:r>
            <a:r>
              <a:rPr lang="en-US" sz="1800">
                <a:latin typeface="Cambria"/>
                <a:ea typeface="Cambria"/>
                <a:cs typeface="Cambria"/>
                <a:sym typeface="Cambria"/>
              </a:rPr>
              <a:t>lainnya</a:t>
            </a:r>
            <a:endParaRPr sz="1800">
              <a:latin typeface="Cambria"/>
              <a:ea typeface="Cambria"/>
              <a:cs typeface="Cambria"/>
              <a:sym typeface="Cambria"/>
            </a:endParaRPr>
          </a:p>
          <a:p>
            <a:pPr marL="457200" lvl="0" indent="-342900" algn="just" rtl="0">
              <a:lnSpc>
                <a:spcPct val="100000"/>
              </a:lnSpc>
              <a:spcBef>
                <a:spcPts val="1000"/>
              </a:spcBef>
              <a:spcAft>
                <a:spcPts val="0"/>
              </a:spcAft>
              <a:buSzPts val="1800"/>
              <a:buFont typeface="Cambria"/>
              <a:buChar char="●"/>
            </a:pPr>
            <a:r>
              <a:rPr lang="en-US" sz="1800">
                <a:latin typeface="Cambria"/>
                <a:ea typeface="Cambria"/>
                <a:cs typeface="Cambria"/>
                <a:sym typeface="Cambria"/>
              </a:rPr>
              <a:t>KRISNA telah ditetapkan sebagai aplikasi umum pada 17 Mei 2023, dan diperbaharui pada tahun 2024 sesuai dengan Keputusan Menteri PAN-RB No. 356 Tahun 2024 tentang Aplikasi Umum Bidang Perencanaan Pembangunan Nasional</a:t>
            </a:r>
            <a:endParaRPr sz="1800">
              <a:latin typeface="Cambria"/>
              <a:ea typeface="Cambria"/>
              <a:cs typeface="Cambria"/>
              <a:sym typeface="Cambria"/>
            </a:endParaRPr>
          </a:p>
          <a:p>
            <a:pPr marL="457200" lvl="0" indent="-342900" algn="just" rtl="0">
              <a:lnSpc>
                <a:spcPct val="100000"/>
              </a:lnSpc>
              <a:spcBef>
                <a:spcPts val="1000"/>
              </a:spcBef>
              <a:spcAft>
                <a:spcPts val="0"/>
              </a:spcAft>
              <a:buSzPts val="1800"/>
              <a:buFont typeface="Cambria"/>
              <a:buChar char="●"/>
            </a:pPr>
            <a:r>
              <a:rPr lang="en-US" sz="1800">
                <a:latin typeface="Cambria"/>
                <a:ea typeface="Cambria"/>
                <a:cs typeface="Cambria"/>
                <a:sym typeface="Cambria"/>
              </a:rPr>
              <a:t>Pada tahun 2024, KRISNA tercatat sebagai aplikasi umum pertama dan satu-satunya yang diaudit keamanan oleh BSSN, dengan hasil "Perlu Peningkatan"</a:t>
            </a:r>
            <a:endParaRPr sz="1800">
              <a:latin typeface="Cambria"/>
              <a:ea typeface="Cambria"/>
              <a:cs typeface="Cambria"/>
              <a:sym typeface="Cambria"/>
            </a:endParaRPr>
          </a:p>
          <a:p>
            <a:pPr marL="457200" lvl="0" indent="-342900" algn="just" rtl="0">
              <a:lnSpc>
                <a:spcPct val="100000"/>
              </a:lnSpc>
              <a:spcBef>
                <a:spcPts val="1000"/>
              </a:spcBef>
              <a:spcAft>
                <a:spcPts val="0"/>
              </a:spcAft>
              <a:buSzPts val="1800"/>
              <a:buFont typeface="Cambria"/>
              <a:buChar char="●"/>
            </a:pPr>
            <a:r>
              <a:rPr lang="en-US" sz="1800">
                <a:latin typeface="Cambria"/>
                <a:ea typeface="Cambria"/>
                <a:cs typeface="Cambria"/>
                <a:sym typeface="Cambria"/>
              </a:rPr>
              <a:t>Untuk itu, diperlukan langkah penguatan yang berkesinambungan agar KRISNA semakin andal dan berkelanjutan dalam mendukung perencanaan pembangunan nasional, salah satunya dengan penyusunan pedoman pengusulan pengembangan KRISNA</a:t>
            </a:r>
            <a:endParaRPr sz="1800">
              <a:latin typeface="Cambria"/>
              <a:ea typeface="Cambria"/>
              <a:cs typeface="Cambria"/>
              <a:sym typeface="Cambria"/>
            </a:endParaRPr>
          </a:p>
          <a:p>
            <a:pPr marL="0" lvl="0" indent="0" algn="l" rtl="0">
              <a:spcBef>
                <a:spcPts val="1000"/>
              </a:spcBef>
              <a:spcAft>
                <a:spcPts val="0"/>
              </a:spcAft>
              <a:buNone/>
            </a:pPr>
            <a:endParaRPr/>
          </a:p>
        </p:txBody>
      </p:sp>
      <p:sp>
        <p:nvSpPr>
          <p:cNvPr id="295" name="Google Shape;295;p2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US">
                <a:latin typeface="Cambria"/>
                <a:ea typeface="Cambria"/>
                <a:cs typeface="Cambria"/>
                <a:sym typeface="Cambria"/>
              </a:rPr>
              <a:t>PERKEMBANGAN KRISNA</a:t>
            </a:r>
            <a:endParaRPr/>
          </a:p>
        </p:txBody>
      </p:sp>
      <p:pic>
        <p:nvPicPr>
          <p:cNvPr id="296" name="Google Shape;296;p20"/>
          <p:cNvPicPr preferRelativeResize="0"/>
          <p:nvPr/>
        </p:nvPicPr>
        <p:blipFill>
          <a:blip r:embed="rId3">
            <a:alphaModFix/>
          </a:blip>
          <a:stretch>
            <a:fillRect/>
          </a:stretch>
        </p:blipFill>
        <p:spPr>
          <a:xfrm>
            <a:off x="9317250" y="1123662"/>
            <a:ext cx="2439073" cy="48623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22"/>
          <p:cNvSpPr txBox="1">
            <a:spLocks noGrp="1"/>
          </p:cNvSpPr>
          <p:nvPr>
            <p:ph type="title"/>
          </p:nvPr>
        </p:nvSpPr>
        <p:spPr>
          <a:xfrm>
            <a:off x="838200" y="219392"/>
            <a:ext cx="10515600" cy="6984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3960"/>
              <a:buNone/>
            </a:pPr>
            <a:r>
              <a:rPr lang="en-US" sz="2090">
                <a:latin typeface="Cambria"/>
                <a:ea typeface="Cambria"/>
                <a:cs typeface="Cambria"/>
                <a:sym typeface="Cambria"/>
              </a:rPr>
              <a:t>DUKUNGAN KRISNA DALAM</a:t>
            </a:r>
            <a:endParaRPr sz="2090">
              <a:latin typeface="Cambria"/>
              <a:ea typeface="Cambria"/>
              <a:cs typeface="Cambria"/>
              <a:sym typeface="Cambria"/>
            </a:endParaRPr>
          </a:p>
          <a:p>
            <a:pPr marL="0" lvl="0" indent="0" algn="ctr" rtl="0">
              <a:lnSpc>
                <a:spcPct val="90000"/>
              </a:lnSpc>
              <a:spcBef>
                <a:spcPts val="0"/>
              </a:spcBef>
              <a:spcAft>
                <a:spcPts val="0"/>
              </a:spcAft>
              <a:buSzPts val="3960"/>
              <a:buNone/>
            </a:pPr>
            <a:r>
              <a:rPr lang="en-US" sz="2090">
                <a:latin typeface="Cambria"/>
                <a:ea typeface="Cambria"/>
                <a:cs typeface="Cambria"/>
                <a:sym typeface="Cambria"/>
              </a:rPr>
              <a:t>PERENCANAAN PENGANGGARAN</a:t>
            </a:r>
            <a:endParaRPr sz="2090">
              <a:latin typeface="Cambria"/>
              <a:ea typeface="Cambria"/>
              <a:cs typeface="Cambria"/>
              <a:sym typeface="Cambria"/>
            </a:endParaRPr>
          </a:p>
        </p:txBody>
      </p:sp>
      <p:sp>
        <p:nvSpPr>
          <p:cNvPr id="464" name="Google Shape;464;p22"/>
          <p:cNvSpPr/>
          <p:nvPr/>
        </p:nvSpPr>
        <p:spPr>
          <a:xfrm>
            <a:off x="1874539" y="952500"/>
            <a:ext cx="8462010" cy="0"/>
          </a:xfrm>
          <a:custGeom>
            <a:avLst/>
            <a:gdLst/>
            <a:ahLst/>
            <a:cxnLst/>
            <a:rect l="l" t="t" r="r" b="b"/>
            <a:pathLst>
              <a:path w="8462010" h="120000" extrusionOk="0">
                <a:moveTo>
                  <a:pt x="0" y="0"/>
                </a:moveTo>
                <a:lnTo>
                  <a:pt x="8461832" y="0"/>
                </a:lnTo>
              </a:path>
            </a:pathLst>
          </a:custGeom>
          <a:noFill/>
          <a:ln w="38100" cap="flat" cmpd="sng">
            <a:solidFill>
              <a:srgbClr val="A6A6A6"/>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5" name="Google Shape;465;p22"/>
          <p:cNvSpPr/>
          <p:nvPr/>
        </p:nvSpPr>
        <p:spPr>
          <a:xfrm>
            <a:off x="2410573" y="1453362"/>
            <a:ext cx="1868400" cy="2330100"/>
          </a:xfrm>
          <a:prstGeom prst="rect">
            <a:avLst/>
          </a:prstGeom>
          <a:solidFill>
            <a:srgbClr val="DDEAF6"/>
          </a:solidFill>
          <a:ln w="9525" cap="flat" cmpd="sng">
            <a:solidFill>
              <a:srgbClr val="F9EBD5"/>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500"/>
              <a:buFont typeface="Arial"/>
              <a:buNone/>
            </a:pPr>
            <a:endParaRPr sz="1500" b="0" i="0" u="none" strike="noStrike" cap="none">
              <a:solidFill>
                <a:srgbClr val="000000"/>
              </a:solidFill>
              <a:latin typeface="Anaheim"/>
              <a:ea typeface="Anaheim"/>
              <a:cs typeface="Anaheim"/>
              <a:sym typeface="Anaheim"/>
            </a:endParaRPr>
          </a:p>
        </p:txBody>
      </p:sp>
      <p:sp>
        <p:nvSpPr>
          <p:cNvPr id="466" name="Google Shape;466;p22"/>
          <p:cNvSpPr/>
          <p:nvPr/>
        </p:nvSpPr>
        <p:spPr>
          <a:xfrm>
            <a:off x="4303210" y="1460285"/>
            <a:ext cx="7002300" cy="2330100"/>
          </a:xfrm>
          <a:prstGeom prst="rect">
            <a:avLst/>
          </a:prstGeom>
          <a:solidFill>
            <a:srgbClr val="DDEAF6"/>
          </a:solidFill>
          <a:ln w="9525" cap="flat" cmpd="sng">
            <a:solidFill>
              <a:srgbClr val="F9EBD5"/>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500"/>
              <a:buFont typeface="Arial"/>
              <a:buNone/>
            </a:pPr>
            <a:endParaRPr sz="1500" b="0" i="0" u="none" strike="noStrike" cap="none">
              <a:solidFill>
                <a:srgbClr val="000000"/>
              </a:solidFill>
              <a:latin typeface="Anaheim"/>
              <a:ea typeface="Anaheim"/>
              <a:cs typeface="Anaheim"/>
              <a:sym typeface="Anaheim"/>
            </a:endParaRPr>
          </a:p>
        </p:txBody>
      </p:sp>
      <p:sp>
        <p:nvSpPr>
          <p:cNvPr id="467" name="Google Shape;467;p22"/>
          <p:cNvSpPr/>
          <p:nvPr/>
        </p:nvSpPr>
        <p:spPr>
          <a:xfrm>
            <a:off x="4303211" y="4704358"/>
            <a:ext cx="7002300" cy="1283700"/>
          </a:xfrm>
          <a:prstGeom prst="rect">
            <a:avLst/>
          </a:prstGeom>
          <a:solidFill>
            <a:srgbClr val="F9EBD5"/>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500"/>
              <a:buFont typeface="Arial"/>
              <a:buNone/>
            </a:pPr>
            <a:endParaRPr sz="1500" b="0" i="0" u="none" strike="noStrike" cap="none">
              <a:solidFill>
                <a:srgbClr val="000000"/>
              </a:solidFill>
              <a:latin typeface="Anaheim"/>
              <a:ea typeface="Anaheim"/>
              <a:cs typeface="Anaheim"/>
              <a:sym typeface="Anaheim"/>
            </a:endParaRPr>
          </a:p>
        </p:txBody>
      </p:sp>
      <p:sp>
        <p:nvSpPr>
          <p:cNvPr id="468" name="Google Shape;468;p22"/>
          <p:cNvSpPr/>
          <p:nvPr/>
        </p:nvSpPr>
        <p:spPr>
          <a:xfrm>
            <a:off x="2397246" y="4704358"/>
            <a:ext cx="1887900" cy="1275000"/>
          </a:xfrm>
          <a:prstGeom prst="rect">
            <a:avLst/>
          </a:prstGeom>
          <a:solidFill>
            <a:srgbClr val="F9EBD5"/>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500"/>
              <a:buFont typeface="Arial"/>
              <a:buNone/>
            </a:pPr>
            <a:endParaRPr sz="1500" b="0" i="0" u="none" strike="noStrike" cap="none">
              <a:solidFill>
                <a:srgbClr val="000000"/>
              </a:solidFill>
              <a:latin typeface="Anaheim"/>
              <a:ea typeface="Anaheim"/>
              <a:cs typeface="Anaheim"/>
              <a:sym typeface="Anaheim"/>
            </a:endParaRPr>
          </a:p>
        </p:txBody>
      </p:sp>
      <p:sp>
        <p:nvSpPr>
          <p:cNvPr id="469" name="Google Shape;469;p22"/>
          <p:cNvSpPr/>
          <p:nvPr/>
        </p:nvSpPr>
        <p:spPr>
          <a:xfrm>
            <a:off x="1225425" y="1458841"/>
            <a:ext cx="1141800" cy="2334900"/>
          </a:xfrm>
          <a:prstGeom prst="rect">
            <a:avLst/>
          </a:prstGeom>
          <a:solidFill>
            <a:srgbClr val="DDEAF6"/>
          </a:solidFill>
          <a:ln w="9525" cap="flat" cmpd="sng">
            <a:solidFill>
              <a:srgbClr val="F9EBD5"/>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500"/>
              <a:buFont typeface="Arial"/>
              <a:buNone/>
            </a:pPr>
            <a:endParaRPr sz="1500" b="0" i="0" u="none" strike="noStrike" cap="none">
              <a:solidFill>
                <a:srgbClr val="000000"/>
              </a:solidFill>
              <a:latin typeface="Anaheim"/>
              <a:ea typeface="Anaheim"/>
              <a:cs typeface="Anaheim"/>
              <a:sym typeface="Anaheim"/>
            </a:endParaRPr>
          </a:p>
        </p:txBody>
      </p:sp>
      <p:sp>
        <p:nvSpPr>
          <p:cNvPr id="470" name="Google Shape;470;p22"/>
          <p:cNvSpPr/>
          <p:nvPr/>
        </p:nvSpPr>
        <p:spPr>
          <a:xfrm>
            <a:off x="1223736" y="4704359"/>
            <a:ext cx="1145700" cy="1269600"/>
          </a:xfrm>
          <a:prstGeom prst="rect">
            <a:avLst/>
          </a:prstGeom>
          <a:solidFill>
            <a:srgbClr val="F9EBD5"/>
          </a:solidFill>
          <a:ln w="952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500"/>
              <a:buFont typeface="Arial"/>
              <a:buNone/>
            </a:pPr>
            <a:endParaRPr sz="1500" b="0" i="0" u="none" strike="noStrike" cap="none">
              <a:solidFill>
                <a:srgbClr val="000000"/>
              </a:solidFill>
              <a:latin typeface="Anaheim"/>
              <a:ea typeface="Anaheim"/>
              <a:cs typeface="Anaheim"/>
              <a:sym typeface="Anaheim"/>
            </a:endParaRPr>
          </a:p>
        </p:txBody>
      </p:sp>
      <p:sp>
        <p:nvSpPr>
          <p:cNvPr id="471" name="Google Shape;471;p22"/>
          <p:cNvSpPr/>
          <p:nvPr/>
        </p:nvSpPr>
        <p:spPr>
          <a:xfrm>
            <a:off x="886490" y="1453362"/>
            <a:ext cx="269100" cy="2343900"/>
          </a:xfrm>
          <a:prstGeom prst="rect">
            <a:avLst/>
          </a:prstGeom>
          <a:solidFill>
            <a:srgbClr val="FFFFFF"/>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72" name="Google Shape;472;p22"/>
          <p:cNvSpPr/>
          <p:nvPr/>
        </p:nvSpPr>
        <p:spPr>
          <a:xfrm>
            <a:off x="1242661" y="1085821"/>
            <a:ext cx="1159800" cy="295200"/>
          </a:xfrm>
          <a:prstGeom prst="roundRect">
            <a:avLst>
              <a:gd name="adj" fmla="val 24415"/>
            </a:avLst>
          </a:prstGeom>
          <a:solidFill>
            <a:srgbClr val="D8D8D8"/>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1100"/>
              <a:buFont typeface="Arial"/>
              <a:buNone/>
            </a:pPr>
            <a:r>
              <a:rPr lang="en-US" sz="1100" b="1" i="0" u="none" strike="noStrike" cap="none">
                <a:solidFill>
                  <a:srgbClr val="000000"/>
                </a:solidFill>
                <a:latin typeface="Calibri"/>
                <a:ea typeface="Calibri"/>
                <a:cs typeface="Calibri"/>
                <a:sym typeface="Calibri"/>
              </a:rPr>
              <a:t>JANGKA PANJANG</a:t>
            </a:r>
            <a:endParaRPr sz="1400" b="0" i="0" u="none" strike="noStrike" cap="none">
              <a:solidFill>
                <a:srgbClr val="000000"/>
              </a:solidFill>
              <a:latin typeface="Calibri"/>
              <a:ea typeface="Calibri"/>
              <a:cs typeface="Calibri"/>
              <a:sym typeface="Calibri"/>
            </a:endParaRPr>
          </a:p>
        </p:txBody>
      </p:sp>
      <p:sp>
        <p:nvSpPr>
          <p:cNvPr id="473" name="Google Shape;473;p22"/>
          <p:cNvSpPr/>
          <p:nvPr/>
        </p:nvSpPr>
        <p:spPr>
          <a:xfrm>
            <a:off x="2443805" y="1080145"/>
            <a:ext cx="1841400" cy="287400"/>
          </a:xfrm>
          <a:prstGeom prst="roundRect">
            <a:avLst>
              <a:gd name="adj" fmla="val 14382"/>
            </a:avLst>
          </a:prstGeom>
          <a:solidFill>
            <a:srgbClr val="D8D8D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Calibri"/>
                <a:ea typeface="Calibri"/>
                <a:cs typeface="Calibri"/>
                <a:sym typeface="Calibri"/>
              </a:rPr>
              <a:t>JANGKA MENENGAH</a:t>
            </a:r>
            <a:endParaRPr sz="1467" b="0" i="0" u="none" strike="noStrike" cap="none">
              <a:solidFill>
                <a:srgbClr val="000000"/>
              </a:solidFill>
              <a:latin typeface="Calibri"/>
              <a:ea typeface="Calibri"/>
              <a:cs typeface="Calibri"/>
              <a:sym typeface="Calibri"/>
            </a:endParaRPr>
          </a:p>
        </p:txBody>
      </p:sp>
      <p:sp>
        <p:nvSpPr>
          <p:cNvPr id="474" name="Google Shape;474;p22"/>
          <p:cNvSpPr/>
          <p:nvPr/>
        </p:nvSpPr>
        <p:spPr>
          <a:xfrm>
            <a:off x="4326441" y="1080145"/>
            <a:ext cx="6973500" cy="287400"/>
          </a:xfrm>
          <a:prstGeom prst="roundRect">
            <a:avLst>
              <a:gd name="adj" fmla="val 21907"/>
            </a:avLst>
          </a:prstGeom>
          <a:solidFill>
            <a:srgbClr val="D8D8D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Calibri"/>
                <a:ea typeface="Calibri"/>
                <a:cs typeface="Calibri"/>
                <a:sym typeface="Calibri"/>
              </a:rPr>
              <a:t>TAHUNAN</a:t>
            </a:r>
            <a:endParaRPr sz="1467" b="0" i="0" u="none" strike="noStrike" cap="none">
              <a:solidFill>
                <a:srgbClr val="000000"/>
              </a:solidFill>
              <a:latin typeface="Calibri"/>
              <a:ea typeface="Calibri"/>
              <a:cs typeface="Calibri"/>
              <a:sym typeface="Calibri"/>
            </a:endParaRPr>
          </a:p>
        </p:txBody>
      </p:sp>
      <p:sp>
        <p:nvSpPr>
          <p:cNvPr id="475" name="Google Shape;475;p22"/>
          <p:cNvSpPr/>
          <p:nvPr/>
        </p:nvSpPr>
        <p:spPr>
          <a:xfrm>
            <a:off x="2621531" y="1943871"/>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RENSTRA</a:t>
            </a:r>
            <a:endParaRPr sz="900" b="1" i="0" u="none" strike="noStrike" cap="none">
              <a:solidFill>
                <a:srgbClr val="000000"/>
              </a:solidFill>
              <a:latin typeface="Arial"/>
              <a:ea typeface="Arial"/>
              <a:cs typeface="Arial"/>
              <a:sym typeface="Arial"/>
            </a:endParaRPr>
          </a:p>
        </p:txBody>
      </p:sp>
      <p:sp>
        <p:nvSpPr>
          <p:cNvPr id="476" name="Google Shape;476;p22"/>
          <p:cNvSpPr/>
          <p:nvPr/>
        </p:nvSpPr>
        <p:spPr>
          <a:xfrm>
            <a:off x="1365479" y="3006796"/>
            <a:ext cx="847500" cy="403200"/>
          </a:xfrm>
          <a:prstGeom prst="roundRect">
            <a:avLst>
              <a:gd name="adj" fmla="val 16667"/>
            </a:avLst>
          </a:prstGeom>
          <a:solidFill>
            <a:srgbClr val="00206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RPJP NASIONAL</a:t>
            </a:r>
            <a:endParaRPr sz="1000" b="1" i="0" u="none" strike="noStrike" cap="none">
              <a:solidFill>
                <a:srgbClr val="FFFFFF"/>
              </a:solidFill>
              <a:latin typeface="Anaheim"/>
              <a:ea typeface="Anaheim"/>
              <a:cs typeface="Anaheim"/>
              <a:sym typeface="Anaheim"/>
            </a:endParaRPr>
          </a:p>
        </p:txBody>
      </p:sp>
      <p:sp>
        <p:nvSpPr>
          <p:cNvPr id="477" name="Google Shape;477;p22"/>
          <p:cNvSpPr/>
          <p:nvPr/>
        </p:nvSpPr>
        <p:spPr>
          <a:xfrm>
            <a:off x="1365563" y="4774047"/>
            <a:ext cx="847500" cy="403200"/>
          </a:xfrm>
          <a:prstGeom prst="roundRect">
            <a:avLst>
              <a:gd name="adj" fmla="val 16667"/>
            </a:avLst>
          </a:prstGeom>
          <a:solidFill>
            <a:srgbClr val="2E75B5"/>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RPJP DAERAH</a:t>
            </a:r>
            <a:endParaRPr sz="1000" b="1" i="0" u="none" strike="noStrike" cap="none">
              <a:solidFill>
                <a:srgbClr val="FFFFFF"/>
              </a:solidFill>
              <a:latin typeface="Anaheim"/>
              <a:ea typeface="Anaheim"/>
              <a:cs typeface="Anaheim"/>
              <a:sym typeface="Anaheim"/>
            </a:endParaRPr>
          </a:p>
        </p:txBody>
      </p:sp>
      <p:sp>
        <p:nvSpPr>
          <p:cNvPr id="478" name="Google Shape;478;p22"/>
          <p:cNvSpPr/>
          <p:nvPr/>
        </p:nvSpPr>
        <p:spPr>
          <a:xfrm>
            <a:off x="2731540" y="1504383"/>
            <a:ext cx="1266000" cy="402900"/>
          </a:xfrm>
          <a:prstGeom prst="roundRect">
            <a:avLst>
              <a:gd name="adj" fmla="val 16667"/>
            </a:avLst>
          </a:prstGeom>
          <a:solidFill>
            <a:srgbClr val="00206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RENSTRA K/L</a:t>
            </a:r>
            <a:endParaRPr sz="1000" b="1" i="0" u="none" strike="noStrike" cap="none">
              <a:solidFill>
                <a:srgbClr val="FFFFFF"/>
              </a:solidFill>
              <a:latin typeface="Anaheim"/>
              <a:ea typeface="Anaheim"/>
              <a:cs typeface="Anaheim"/>
              <a:sym typeface="Anaheim"/>
            </a:endParaRPr>
          </a:p>
        </p:txBody>
      </p:sp>
      <p:sp>
        <p:nvSpPr>
          <p:cNvPr id="479" name="Google Shape;479;p22"/>
          <p:cNvSpPr/>
          <p:nvPr/>
        </p:nvSpPr>
        <p:spPr>
          <a:xfrm>
            <a:off x="2611720" y="3446284"/>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RPJMN</a:t>
            </a:r>
            <a:endParaRPr sz="900" b="1" i="0" u="none" strike="noStrike" cap="none">
              <a:solidFill>
                <a:srgbClr val="000000"/>
              </a:solidFill>
              <a:latin typeface="Arial"/>
              <a:ea typeface="Arial"/>
              <a:cs typeface="Arial"/>
              <a:sym typeface="Arial"/>
            </a:endParaRPr>
          </a:p>
        </p:txBody>
      </p:sp>
      <p:sp>
        <p:nvSpPr>
          <p:cNvPr id="480" name="Google Shape;480;p22"/>
          <p:cNvSpPr/>
          <p:nvPr/>
        </p:nvSpPr>
        <p:spPr>
          <a:xfrm>
            <a:off x="2721729" y="3006796"/>
            <a:ext cx="1266000" cy="402900"/>
          </a:xfrm>
          <a:prstGeom prst="roundRect">
            <a:avLst>
              <a:gd name="adj" fmla="val 16667"/>
            </a:avLst>
          </a:prstGeom>
          <a:solidFill>
            <a:srgbClr val="00206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RPJMN NASIONAL</a:t>
            </a:r>
            <a:endParaRPr sz="1000" b="1" i="0" u="none" strike="noStrike" cap="none">
              <a:solidFill>
                <a:srgbClr val="FFFFFF"/>
              </a:solidFill>
              <a:latin typeface="Anaheim"/>
              <a:ea typeface="Anaheim"/>
              <a:cs typeface="Anaheim"/>
              <a:sym typeface="Anaheim"/>
            </a:endParaRPr>
          </a:p>
        </p:txBody>
      </p:sp>
      <p:sp>
        <p:nvSpPr>
          <p:cNvPr id="481" name="Google Shape;481;p22"/>
          <p:cNvSpPr/>
          <p:nvPr/>
        </p:nvSpPr>
        <p:spPr>
          <a:xfrm>
            <a:off x="5210391" y="3448488"/>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RKP</a:t>
            </a:r>
            <a:endParaRPr sz="900" b="1" i="0" u="none" strike="noStrike" cap="none">
              <a:solidFill>
                <a:srgbClr val="000000"/>
              </a:solidFill>
              <a:latin typeface="Arial"/>
              <a:ea typeface="Arial"/>
              <a:cs typeface="Arial"/>
              <a:sym typeface="Arial"/>
            </a:endParaRPr>
          </a:p>
        </p:txBody>
      </p:sp>
      <p:sp>
        <p:nvSpPr>
          <p:cNvPr id="482" name="Google Shape;482;p22"/>
          <p:cNvSpPr/>
          <p:nvPr/>
        </p:nvSpPr>
        <p:spPr>
          <a:xfrm>
            <a:off x="5320400" y="3009000"/>
            <a:ext cx="1266000" cy="402900"/>
          </a:xfrm>
          <a:prstGeom prst="roundRect">
            <a:avLst>
              <a:gd name="adj" fmla="val 16667"/>
            </a:avLst>
          </a:prstGeom>
          <a:solidFill>
            <a:srgbClr val="00206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RKP</a:t>
            </a:r>
            <a:endParaRPr sz="1000" b="1" i="0" u="none" strike="noStrike" cap="none">
              <a:solidFill>
                <a:srgbClr val="FFFFFF"/>
              </a:solidFill>
              <a:latin typeface="Anaheim"/>
              <a:ea typeface="Anaheim"/>
              <a:cs typeface="Anaheim"/>
              <a:sym typeface="Anaheim"/>
            </a:endParaRPr>
          </a:p>
        </p:txBody>
      </p:sp>
      <p:sp>
        <p:nvSpPr>
          <p:cNvPr id="483" name="Google Shape;483;p22"/>
          <p:cNvSpPr/>
          <p:nvPr/>
        </p:nvSpPr>
        <p:spPr>
          <a:xfrm>
            <a:off x="5210391" y="1943871"/>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RENJA</a:t>
            </a:r>
            <a:endParaRPr sz="900" b="1" i="0" u="none" strike="noStrike" cap="none">
              <a:solidFill>
                <a:srgbClr val="000000"/>
              </a:solidFill>
              <a:latin typeface="Arial"/>
              <a:ea typeface="Arial"/>
              <a:cs typeface="Arial"/>
              <a:sym typeface="Arial"/>
            </a:endParaRPr>
          </a:p>
        </p:txBody>
      </p:sp>
      <p:sp>
        <p:nvSpPr>
          <p:cNvPr id="484" name="Google Shape;484;p22"/>
          <p:cNvSpPr/>
          <p:nvPr/>
        </p:nvSpPr>
        <p:spPr>
          <a:xfrm>
            <a:off x="5320400" y="1504383"/>
            <a:ext cx="1266000" cy="402900"/>
          </a:xfrm>
          <a:prstGeom prst="roundRect">
            <a:avLst>
              <a:gd name="adj" fmla="val 16667"/>
            </a:avLst>
          </a:prstGeom>
          <a:solidFill>
            <a:srgbClr val="00206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RENJA K/L</a:t>
            </a:r>
            <a:endParaRPr sz="1000" b="1" i="0" u="none" strike="noStrike" cap="none">
              <a:solidFill>
                <a:srgbClr val="FFFFFF"/>
              </a:solidFill>
              <a:latin typeface="Anaheim"/>
              <a:ea typeface="Anaheim"/>
              <a:cs typeface="Anaheim"/>
              <a:sym typeface="Anaheim"/>
            </a:endParaRPr>
          </a:p>
        </p:txBody>
      </p:sp>
      <p:sp>
        <p:nvSpPr>
          <p:cNvPr id="485" name="Google Shape;485;p22"/>
          <p:cNvSpPr/>
          <p:nvPr/>
        </p:nvSpPr>
        <p:spPr>
          <a:xfrm>
            <a:off x="8546040" y="1504343"/>
            <a:ext cx="993600" cy="402900"/>
          </a:xfrm>
          <a:prstGeom prst="roundRect">
            <a:avLst>
              <a:gd name="adj" fmla="val 16667"/>
            </a:avLst>
          </a:prstGeom>
          <a:solidFill>
            <a:srgbClr val="00206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RKA K/L</a:t>
            </a:r>
            <a:endParaRPr sz="1000" b="1" i="0" u="none" strike="noStrike" cap="none">
              <a:solidFill>
                <a:srgbClr val="FFFFFF"/>
              </a:solidFill>
              <a:latin typeface="Anaheim"/>
              <a:ea typeface="Anaheim"/>
              <a:cs typeface="Anaheim"/>
              <a:sym typeface="Anaheim"/>
            </a:endParaRPr>
          </a:p>
        </p:txBody>
      </p:sp>
      <p:sp>
        <p:nvSpPr>
          <p:cNvPr id="486" name="Google Shape;486;p22"/>
          <p:cNvSpPr/>
          <p:nvPr/>
        </p:nvSpPr>
        <p:spPr>
          <a:xfrm>
            <a:off x="9893130" y="1502624"/>
            <a:ext cx="1276500" cy="402900"/>
          </a:xfrm>
          <a:prstGeom prst="roundRect">
            <a:avLst>
              <a:gd name="adj" fmla="val 16667"/>
            </a:avLst>
          </a:prstGeom>
          <a:solidFill>
            <a:srgbClr val="00206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PELAKSANAAN APBN</a:t>
            </a:r>
            <a:endParaRPr sz="1000" b="1" i="0" u="none" strike="noStrike" cap="none">
              <a:solidFill>
                <a:srgbClr val="FFFFFF"/>
              </a:solidFill>
              <a:latin typeface="Anaheim"/>
              <a:ea typeface="Anaheim"/>
              <a:cs typeface="Anaheim"/>
              <a:sym typeface="Anaheim"/>
            </a:endParaRPr>
          </a:p>
        </p:txBody>
      </p:sp>
      <p:sp>
        <p:nvSpPr>
          <p:cNvPr id="487" name="Google Shape;487;p22"/>
          <p:cNvSpPr/>
          <p:nvPr/>
        </p:nvSpPr>
        <p:spPr>
          <a:xfrm>
            <a:off x="8546040" y="2996321"/>
            <a:ext cx="993600" cy="402900"/>
          </a:xfrm>
          <a:prstGeom prst="roundRect">
            <a:avLst>
              <a:gd name="adj" fmla="val 16667"/>
            </a:avLst>
          </a:prstGeom>
          <a:solidFill>
            <a:srgbClr val="00206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APBN</a:t>
            </a:r>
            <a:endParaRPr sz="1000" b="1" i="0" u="none" strike="noStrike" cap="none">
              <a:solidFill>
                <a:srgbClr val="FFFFFF"/>
              </a:solidFill>
              <a:latin typeface="Anaheim"/>
              <a:ea typeface="Anaheim"/>
              <a:cs typeface="Anaheim"/>
              <a:sym typeface="Anaheim"/>
            </a:endParaRPr>
          </a:p>
        </p:txBody>
      </p:sp>
      <p:sp>
        <p:nvSpPr>
          <p:cNvPr id="488" name="Google Shape;488;p22"/>
          <p:cNvSpPr/>
          <p:nvPr/>
        </p:nvSpPr>
        <p:spPr>
          <a:xfrm>
            <a:off x="9903816" y="2994602"/>
            <a:ext cx="1276500" cy="402900"/>
          </a:xfrm>
          <a:prstGeom prst="roundRect">
            <a:avLst>
              <a:gd name="adj" fmla="val 16667"/>
            </a:avLst>
          </a:prstGeom>
          <a:solidFill>
            <a:srgbClr val="00206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900"/>
              <a:buFont typeface="Arial"/>
              <a:buNone/>
            </a:pPr>
            <a:r>
              <a:rPr lang="en-US" sz="900" b="1" i="0" u="none" strike="noStrike" cap="none">
                <a:solidFill>
                  <a:srgbClr val="FFFFFF"/>
                </a:solidFill>
                <a:latin typeface="Anaheim"/>
                <a:ea typeface="Anaheim"/>
                <a:cs typeface="Anaheim"/>
                <a:sym typeface="Anaheim"/>
              </a:rPr>
              <a:t>LAPORAN PELAKSANAAN APBN</a:t>
            </a:r>
            <a:endParaRPr sz="900" b="1" i="0" u="none" strike="noStrike" cap="none">
              <a:solidFill>
                <a:srgbClr val="FFFFFF"/>
              </a:solidFill>
              <a:latin typeface="Anaheim"/>
              <a:ea typeface="Anaheim"/>
              <a:cs typeface="Anaheim"/>
              <a:sym typeface="Anaheim"/>
            </a:endParaRPr>
          </a:p>
        </p:txBody>
      </p:sp>
      <p:sp>
        <p:nvSpPr>
          <p:cNvPr id="489" name="Google Shape;489;p22"/>
          <p:cNvSpPr/>
          <p:nvPr/>
        </p:nvSpPr>
        <p:spPr>
          <a:xfrm>
            <a:off x="6917076" y="2501552"/>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PAGU</a:t>
            </a:r>
            <a:endParaRPr sz="900" b="1" i="0" u="none" strike="noStrike" cap="none">
              <a:solidFill>
                <a:srgbClr val="000000"/>
              </a:solidFill>
              <a:latin typeface="Arial"/>
              <a:ea typeface="Arial"/>
              <a:cs typeface="Arial"/>
              <a:sym typeface="Arial"/>
            </a:endParaRPr>
          </a:p>
        </p:txBody>
      </p:sp>
      <p:sp>
        <p:nvSpPr>
          <p:cNvPr id="490" name="Google Shape;490;p22"/>
          <p:cNvSpPr/>
          <p:nvPr/>
        </p:nvSpPr>
        <p:spPr>
          <a:xfrm>
            <a:off x="6917076" y="1939914"/>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TAGGING</a:t>
            </a:r>
            <a:endParaRPr sz="900" b="1" i="0" u="none" strike="noStrike" cap="none">
              <a:solidFill>
                <a:srgbClr val="000000"/>
              </a:solidFill>
              <a:latin typeface="Arial"/>
              <a:ea typeface="Arial"/>
              <a:cs typeface="Arial"/>
              <a:sym typeface="Arial"/>
            </a:endParaRPr>
          </a:p>
        </p:txBody>
      </p:sp>
      <p:sp>
        <p:nvSpPr>
          <p:cNvPr id="491" name="Google Shape;491;p22"/>
          <p:cNvSpPr/>
          <p:nvPr/>
        </p:nvSpPr>
        <p:spPr>
          <a:xfrm>
            <a:off x="3496157" y="2501552"/>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SELARAS</a:t>
            </a:r>
            <a:endParaRPr sz="900" b="1" i="0" u="none" strike="noStrike" cap="none">
              <a:solidFill>
                <a:srgbClr val="000000"/>
              </a:solidFill>
              <a:latin typeface="Arial"/>
              <a:ea typeface="Arial"/>
              <a:cs typeface="Arial"/>
              <a:sym typeface="Arial"/>
            </a:endParaRPr>
          </a:p>
        </p:txBody>
      </p:sp>
      <p:sp>
        <p:nvSpPr>
          <p:cNvPr id="492" name="Google Shape;492;p22"/>
          <p:cNvSpPr/>
          <p:nvPr/>
        </p:nvSpPr>
        <p:spPr>
          <a:xfrm>
            <a:off x="6586357" y="4337681"/>
            <a:ext cx="10044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ASPIRASI</a:t>
            </a:r>
            <a:endParaRPr sz="900" b="1" i="0" u="none" strike="noStrike" cap="none">
              <a:solidFill>
                <a:srgbClr val="000000"/>
              </a:solidFill>
              <a:latin typeface="Arial"/>
              <a:ea typeface="Arial"/>
              <a:cs typeface="Arial"/>
              <a:sym typeface="Arial"/>
            </a:endParaRPr>
          </a:p>
        </p:txBody>
      </p:sp>
      <p:sp>
        <p:nvSpPr>
          <p:cNvPr id="493" name="Google Shape;493;p22"/>
          <p:cNvSpPr/>
          <p:nvPr/>
        </p:nvSpPr>
        <p:spPr>
          <a:xfrm>
            <a:off x="6917076" y="3860913"/>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DAK FISIK</a:t>
            </a:r>
            <a:endParaRPr sz="900" b="1" i="0" u="none" strike="noStrike" cap="none">
              <a:solidFill>
                <a:srgbClr val="000000"/>
              </a:solidFill>
              <a:latin typeface="Arial"/>
              <a:ea typeface="Arial"/>
              <a:cs typeface="Arial"/>
              <a:sym typeface="Arial"/>
            </a:endParaRPr>
          </a:p>
        </p:txBody>
      </p:sp>
      <p:sp>
        <p:nvSpPr>
          <p:cNvPr id="494" name="Google Shape;494;p22"/>
          <p:cNvSpPr/>
          <p:nvPr/>
        </p:nvSpPr>
        <p:spPr>
          <a:xfrm>
            <a:off x="9202578" y="3873289"/>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DAK NON FISIK</a:t>
            </a:r>
            <a:endParaRPr sz="900" b="1" i="0" u="none" strike="noStrike" cap="none">
              <a:solidFill>
                <a:srgbClr val="000000"/>
              </a:solidFill>
              <a:latin typeface="Arial"/>
              <a:ea typeface="Arial"/>
              <a:cs typeface="Arial"/>
              <a:sym typeface="Arial"/>
            </a:endParaRPr>
          </a:p>
        </p:txBody>
      </p:sp>
      <p:sp>
        <p:nvSpPr>
          <p:cNvPr id="495" name="Google Shape;495;p22"/>
          <p:cNvSpPr/>
          <p:nvPr/>
        </p:nvSpPr>
        <p:spPr>
          <a:xfrm>
            <a:off x="7664182" y="4337681"/>
            <a:ext cx="10044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PERSIAPAN</a:t>
            </a:r>
            <a:endParaRPr sz="900" b="1" i="0" u="none" strike="noStrike" cap="none">
              <a:solidFill>
                <a:srgbClr val="000000"/>
              </a:solidFill>
              <a:latin typeface="Arial"/>
              <a:ea typeface="Arial"/>
              <a:cs typeface="Arial"/>
              <a:sym typeface="Arial"/>
            </a:endParaRPr>
          </a:p>
        </p:txBody>
      </p:sp>
      <p:sp>
        <p:nvSpPr>
          <p:cNvPr id="496" name="Google Shape;496;p22"/>
          <p:cNvSpPr/>
          <p:nvPr/>
        </p:nvSpPr>
        <p:spPr>
          <a:xfrm>
            <a:off x="3496157" y="4032443"/>
            <a:ext cx="1494300" cy="286500"/>
          </a:xfrm>
          <a:prstGeom prst="hexagon">
            <a:avLst>
              <a:gd name="adj" fmla="val 25000"/>
              <a:gd name="vf" fmla="val 115470"/>
            </a:avLst>
          </a:prstGeom>
          <a:solidFill>
            <a:srgbClr val="FFC000"/>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900" b="1" i="0" u="none" strike="noStrike" cap="none">
                <a:solidFill>
                  <a:srgbClr val="000000"/>
                </a:solidFill>
                <a:latin typeface="Arial"/>
                <a:ea typeface="Arial"/>
                <a:cs typeface="Arial"/>
                <a:sym typeface="Arial"/>
              </a:rPr>
              <a:t>KRISNA PAGU JM</a:t>
            </a:r>
            <a:endParaRPr sz="900" b="1" i="0" u="none" strike="noStrike" cap="none">
              <a:solidFill>
                <a:srgbClr val="000000"/>
              </a:solidFill>
              <a:latin typeface="Arial"/>
              <a:ea typeface="Arial"/>
              <a:cs typeface="Arial"/>
              <a:sym typeface="Arial"/>
            </a:endParaRPr>
          </a:p>
        </p:txBody>
      </p:sp>
      <p:cxnSp>
        <p:nvCxnSpPr>
          <p:cNvPr id="497" name="Google Shape;497;p22"/>
          <p:cNvCxnSpPr>
            <a:stCxn id="478" idx="3"/>
            <a:endCxn id="484" idx="1"/>
          </p:cNvCxnSpPr>
          <p:nvPr/>
        </p:nvCxnSpPr>
        <p:spPr>
          <a:xfrm>
            <a:off x="3997540" y="1705833"/>
            <a:ext cx="1323000" cy="0"/>
          </a:xfrm>
          <a:prstGeom prst="straightConnector1">
            <a:avLst/>
          </a:prstGeom>
          <a:noFill/>
          <a:ln w="19050" cap="flat" cmpd="sng">
            <a:solidFill>
              <a:srgbClr val="4472C4"/>
            </a:solidFill>
            <a:prstDash val="solid"/>
            <a:miter lim="800000"/>
            <a:headEnd type="none" w="sm" len="sm"/>
            <a:tailEnd type="triangle" w="med" len="med"/>
          </a:ln>
        </p:spPr>
      </p:cxnSp>
      <p:cxnSp>
        <p:nvCxnSpPr>
          <p:cNvPr id="498" name="Google Shape;498;p22"/>
          <p:cNvCxnSpPr>
            <a:stCxn id="484" idx="3"/>
            <a:endCxn id="485" idx="1"/>
          </p:cNvCxnSpPr>
          <p:nvPr/>
        </p:nvCxnSpPr>
        <p:spPr>
          <a:xfrm>
            <a:off x="6586399" y="1705833"/>
            <a:ext cx="1959600" cy="0"/>
          </a:xfrm>
          <a:prstGeom prst="straightConnector1">
            <a:avLst/>
          </a:prstGeom>
          <a:noFill/>
          <a:ln w="19050" cap="flat" cmpd="sng">
            <a:solidFill>
              <a:srgbClr val="4472C4"/>
            </a:solidFill>
            <a:prstDash val="solid"/>
            <a:miter lim="800000"/>
            <a:headEnd type="none" w="sm" len="sm"/>
            <a:tailEnd type="triangle" w="med" len="med"/>
          </a:ln>
        </p:spPr>
      </p:cxnSp>
      <p:cxnSp>
        <p:nvCxnSpPr>
          <p:cNvPr id="499" name="Google Shape;499;p22"/>
          <p:cNvCxnSpPr>
            <a:stCxn id="485" idx="3"/>
            <a:endCxn id="486" idx="1"/>
          </p:cNvCxnSpPr>
          <p:nvPr/>
        </p:nvCxnSpPr>
        <p:spPr>
          <a:xfrm rot="10800000" flipH="1">
            <a:off x="9539640" y="1703993"/>
            <a:ext cx="353400" cy="1800"/>
          </a:xfrm>
          <a:prstGeom prst="straightConnector1">
            <a:avLst/>
          </a:prstGeom>
          <a:noFill/>
          <a:ln w="19050" cap="flat" cmpd="sng">
            <a:solidFill>
              <a:srgbClr val="4472C4"/>
            </a:solidFill>
            <a:prstDash val="solid"/>
            <a:miter lim="800000"/>
            <a:headEnd type="none" w="sm" len="sm"/>
            <a:tailEnd type="triangle" w="med" len="med"/>
          </a:ln>
        </p:spPr>
      </p:cxnSp>
      <p:cxnSp>
        <p:nvCxnSpPr>
          <p:cNvPr id="500" name="Google Shape;500;p22"/>
          <p:cNvCxnSpPr/>
          <p:nvPr/>
        </p:nvCxnSpPr>
        <p:spPr>
          <a:xfrm>
            <a:off x="10531452" y="1905423"/>
            <a:ext cx="10800" cy="1080000"/>
          </a:xfrm>
          <a:prstGeom prst="straightConnector1">
            <a:avLst/>
          </a:prstGeom>
          <a:noFill/>
          <a:ln w="19050" cap="flat" cmpd="sng">
            <a:solidFill>
              <a:srgbClr val="4472C4"/>
            </a:solidFill>
            <a:prstDash val="solid"/>
            <a:miter lim="800000"/>
            <a:headEnd type="none" w="sm" len="sm"/>
            <a:tailEnd type="triangle" w="med" len="med"/>
          </a:ln>
        </p:spPr>
      </p:cxnSp>
      <p:cxnSp>
        <p:nvCxnSpPr>
          <p:cNvPr id="501" name="Google Shape;501;p22"/>
          <p:cNvCxnSpPr/>
          <p:nvPr/>
        </p:nvCxnSpPr>
        <p:spPr>
          <a:xfrm>
            <a:off x="9042796" y="1897617"/>
            <a:ext cx="0" cy="1080000"/>
          </a:xfrm>
          <a:prstGeom prst="straightConnector1">
            <a:avLst/>
          </a:prstGeom>
          <a:noFill/>
          <a:ln w="19050" cap="flat" cmpd="sng">
            <a:solidFill>
              <a:srgbClr val="4472C4"/>
            </a:solidFill>
            <a:prstDash val="solid"/>
            <a:miter lim="800000"/>
            <a:headEnd type="none" w="sm" len="sm"/>
            <a:tailEnd type="triangle" w="med" len="med"/>
          </a:ln>
        </p:spPr>
      </p:cxnSp>
      <p:cxnSp>
        <p:nvCxnSpPr>
          <p:cNvPr id="502" name="Google Shape;502;p22"/>
          <p:cNvCxnSpPr>
            <a:stCxn id="487" idx="3"/>
            <a:endCxn id="488" idx="1"/>
          </p:cNvCxnSpPr>
          <p:nvPr/>
        </p:nvCxnSpPr>
        <p:spPr>
          <a:xfrm rot="10800000" flipH="1">
            <a:off x="9539640" y="3195971"/>
            <a:ext cx="364200" cy="1800"/>
          </a:xfrm>
          <a:prstGeom prst="straightConnector1">
            <a:avLst/>
          </a:prstGeom>
          <a:noFill/>
          <a:ln w="19050" cap="flat" cmpd="sng">
            <a:solidFill>
              <a:srgbClr val="4472C4"/>
            </a:solidFill>
            <a:prstDash val="solid"/>
            <a:miter lim="800000"/>
            <a:headEnd type="none" w="sm" len="sm"/>
            <a:tailEnd type="triangle" w="med" len="med"/>
          </a:ln>
        </p:spPr>
      </p:cxnSp>
      <p:cxnSp>
        <p:nvCxnSpPr>
          <p:cNvPr id="503" name="Google Shape;503;p22"/>
          <p:cNvCxnSpPr>
            <a:stCxn id="480" idx="3"/>
            <a:endCxn id="482" idx="1"/>
          </p:cNvCxnSpPr>
          <p:nvPr/>
        </p:nvCxnSpPr>
        <p:spPr>
          <a:xfrm>
            <a:off x="3987729" y="3208246"/>
            <a:ext cx="1332600" cy="2100"/>
          </a:xfrm>
          <a:prstGeom prst="straightConnector1">
            <a:avLst/>
          </a:prstGeom>
          <a:noFill/>
          <a:ln w="19050" cap="flat" cmpd="sng">
            <a:solidFill>
              <a:srgbClr val="4472C4"/>
            </a:solidFill>
            <a:prstDash val="solid"/>
            <a:miter lim="800000"/>
            <a:headEnd type="none" w="sm" len="sm"/>
            <a:tailEnd type="triangle" w="med" len="med"/>
          </a:ln>
        </p:spPr>
      </p:cxnSp>
      <p:cxnSp>
        <p:nvCxnSpPr>
          <p:cNvPr id="504" name="Google Shape;504;p22"/>
          <p:cNvCxnSpPr>
            <a:stCxn id="482" idx="3"/>
            <a:endCxn id="487" idx="1"/>
          </p:cNvCxnSpPr>
          <p:nvPr/>
        </p:nvCxnSpPr>
        <p:spPr>
          <a:xfrm rot="10800000" flipH="1">
            <a:off x="6586399" y="3197850"/>
            <a:ext cx="1959600" cy="12600"/>
          </a:xfrm>
          <a:prstGeom prst="straightConnector1">
            <a:avLst/>
          </a:prstGeom>
          <a:noFill/>
          <a:ln w="19050" cap="flat" cmpd="sng">
            <a:solidFill>
              <a:srgbClr val="4472C4"/>
            </a:solidFill>
            <a:prstDash val="solid"/>
            <a:miter lim="800000"/>
            <a:headEnd type="none" w="sm" len="sm"/>
            <a:tailEnd type="triangle" w="med" len="med"/>
          </a:ln>
        </p:spPr>
      </p:cxnSp>
      <p:cxnSp>
        <p:nvCxnSpPr>
          <p:cNvPr id="505" name="Google Shape;505;p22"/>
          <p:cNvCxnSpPr>
            <a:stCxn id="476" idx="3"/>
            <a:endCxn id="480" idx="1"/>
          </p:cNvCxnSpPr>
          <p:nvPr/>
        </p:nvCxnSpPr>
        <p:spPr>
          <a:xfrm>
            <a:off x="2212980" y="3208396"/>
            <a:ext cx="508800" cy="0"/>
          </a:xfrm>
          <a:prstGeom prst="straightConnector1">
            <a:avLst/>
          </a:prstGeom>
          <a:noFill/>
          <a:ln w="19050" cap="flat" cmpd="sng">
            <a:solidFill>
              <a:srgbClr val="4472C4"/>
            </a:solidFill>
            <a:prstDash val="solid"/>
            <a:miter lim="800000"/>
            <a:headEnd type="none" w="sm" len="sm"/>
            <a:tailEnd type="triangle" w="med" len="med"/>
          </a:ln>
        </p:spPr>
      </p:cxnSp>
      <p:cxnSp>
        <p:nvCxnSpPr>
          <p:cNvPr id="506" name="Google Shape;506;p22"/>
          <p:cNvCxnSpPr/>
          <p:nvPr/>
        </p:nvCxnSpPr>
        <p:spPr>
          <a:xfrm rot="10800000">
            <a:off x="3354707" y="2217032"/>
            <a:ext cx="0" cy="792000"/>
          </a:xfrm>
          <a:prstGeom prst="straightConnector1">
            <a:avLst/>
          </a:prstGeom>
          <a:noFill/>
          <a:ln w="19050" cap="flat" cmpd="sng">
            <a:solidFill>
              <a:srgbClr val="4472C4"/>
            </a:solidFill>
            <a:prstDash val="solid"/>
            <a:miter lim="800000"/>
            <a:headEnd type="stealth" w="med" len="med"/>
            <a:tailEnd type="triangle" w="med" len="med"/>
          </a:ln>
        </p:spPr>
      </p:cxnSp>
      <p:cxnSp>
        <p:nvCxnSpPr>
          <p:cNvPr id="507" name="Google Shape;507;p22"/>
          <p:cNvCxnSpPr/>
          <p:nvPr/>
        </p:nvCxnSpPr>
        <p:spPr>
          <a:xfrm rot="10800000">
            <a:off x="5953379" y="2236082"/>
            <a:ext cx="0" cy="756000"/>
          </a:xfrm>
          <a:prstGeom prst="straightConnector1">
            <a:avLst/>
          </a:prstGeom>
          <a:noFill/>
          <a:ln w="19050" cap="flat" cmpd="sng">
            <a:solidFill>
              <a:srgbClr val="4472C4"/>
            </a:solidFill>
            <a:prstDash val="solid"/>
            <a:miter lim="800000"/>
            <a:headEnd type="stealth" w="med" len="med"/>
            <a:tailEnd type="triangle" w="med" len="med"/>
          </a:ln>
        </p:spPr>
      </p:cxnSp>
      <p:sp>
        <p:nvSpPr>
          <p:cNvPr id="508" name="Google Shape;508;p22"/>
          <p:cNvSpPr/>
          <p:nvPr/>
        </p:nvSpPr>
        <p:spPr>
          <a:xfrm>
            <a:off x="2721728" y="4774047"/>
            <a:ext cx="1266000" cy="403200"/>
          </a:xfrm>
          <a:prstGeom prst="roundRect">
            <a:avLst>
              <a:gd name="adj" fmla="val 16667"/>
            </a:avLst>
          </a:prstGeom>
          <a:solidFill>
            <a:srgbClr val="2E75B5"/>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RPJM DAERAH</a:t>
            </a:r>
            <a:endParaRPr sz="1000" b="1" i="0" u="none" strike="noStrike" cap="none">
              <a:solidFill>
                <a:srgbClr val="FFFFFF"/>
              </a:solidFill>
              <a:latin typeface="Anaheim"/>
              <a:ea typeface="Anaheim"/>
              <a:cs typeface="Anaheim"/>
              <a:sym typeface="Anaheim"/>
            </a:endParaRPr>
          </a:p>
        </p:txBody>
      </p:sp>
      <p:sp>
        <p:nvSpPr>
          <p:cNvPr id="509" name="Google Shape;509;p22"/>
          <p:cNvSpPr/>
          <p:nvPr/>
        </p:nvSpPr>
        <p:spPr>
          <a:xfrm>
            <a:off x="2721728" y="5497978"/>
            <a:ext cx="1266000" cy="403200"/>
          </a:xfrm>
          <a:prstGeom prst="roundRect">
            <a:avLst>
              <a:gd name="adj" fmla="val 16667"/>
            </a:avLst>
          </a:prstGeom>
          <a:solidFill>
            <a:srgbClr val="2E75B5"/>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RENSTRA OPD</a:t>
            </a:r>
            <a:endParaRPr sz="1000" b="1" i="0" u="none" strike="noStrike" cap="none">
              <a:solidFill>
                <a:srgbClr val="FFFFFF"/>
              </a:solidFill>
              <a:latin typeface="Anaheim"/>
              <a:ea typeface="Anaheim"/>
              <a:cs typeface="Anaheim"/>
              <a:sym typeface="Anaheim"/>
            </a:endParaRPr>
          </a:p>
        </p:txBody>
      </p:sp>
      <p:sp>
        <p:nvSpPr>
          <p:cNvPr id="510" name="Google Shape;510;p22"/>
          <p:cNvSpPr/>
          <p:nvPr/>
        </p:nvSpPr>
        <p:spPr>
          <a:xfrm>
            <a:off x="5314209" y="4774047"/>
            <a:ext cx="1266000" cy="403200"/>
          </a:xfrm>
          <a:prstGeom prst="roundRect">
            <a:avLst>
              <a:gd name="adj" fmla="val 16667"/>
            </a:avLst>
          </a:prstGeom>
          <a:solidFill>
            <a:srgbClr val="2E75B5"/>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RKP DAERAH</a:t>
            </a:r>
            <a:endParaRPr sz="1000" b="1" i="0" u="none" strike="noStrike" cap="none">
              <a:solidFill>
                <a:srgbClr val="FFFFFF"/>
              </a:solidFill>
              <a:latin typeface="Anaheim"/>
              <a:ea typeface="Anaheim"/>
              <a:cs typeface="Anaheim"/>
              <a:sym typeface="Anaheim"/>
            </a:endParaRPr>
          </a:p>
        </p:txBody>
      </p:sp>
      <p:sp>
        <p:nvSpPr>
          <p:cNvPr id="511" name="Google Shape;511;p22"/>
          <p:cNvSpPr/>
          <p:nvPr/>
        </p:nvSpPr>
        <p:spPr>
          <a:xfrm>
            <a:off x="5314208" y="5497978"/>
            <a:ext cx="1266000" cy="403200"/>
          </a:xfrm>
          <a:prstGeom prst="roundRect">
            <a:avLst>
              <a:gd name="adj" fmla="val 16667"/>
            </a:avLst>
          </a:prstGeom>
          <a:solidFill>
            <a:srgbClr val="2E75B5"/>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RENJA OPD</a:t>
            </a:r>
            <a:endParaRPr sz="1000" b="1" i="0" u="none" strike="noStrike" cap="none">
              <a:solidFill>
                <a:srgbClr val="FFFFFF"/>
              </a:solidFill>
              <a:latin typeface="Anaheim"/>
              <a:ea typeface="Anaheim"/>
              <a:cs typeface="Anaheim"/>
              <a:sym typeface="Anaheim"/>
            </a:endParaRPr>
          </a:p>
        </p:txBody>
      </p:sp>
      <p:sp>
        <p:nvSpPr>
          <p:cNvPr id="512" name="Google Shape;512;p22"/>
          <p:cNvSpPr/>
          <p:nvPr/>
        </p:nvSpPr>
        <p:spPr>
          <a:xfrm>
            <a:off x="8546040" y="4771033"/>
            <a:ext cx="993600" cy="402900"/>
          </a:xfrm>
          <a:prstGeom prst="roundRect">
            <a:avLst>
              <a:gd name="adj" fmla="val 16667"/>
            </a:avLst>
          </a:prstGeom>
          <a:solidFill>
            <a:srgbClr val="2E75B5"/>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APBD</a:t>
            </a:r>
            <a:endParaRPr sz="1000" b="1" i="0" u="none" strike="noStrike" cap="none">
              <a:solidFill>
                <a:srgbClr val="FFFFFF"/>
              </a:solidFill>
              <a:latin typeface="Anaheim"/>
              <a:ea typeface="Anaheim"/>
              <a:cs typeface="Anaheim"/>
              <a:sym typeface="Anaheim"/>
            </a:endParaRPr>
          </a:p>
        </p:txBody>
      </p:sp>
      <p:sp>
        <p:nvSpPr>
          <p:cNvPr id="513" name="Google Shape;513;p22"/>
          <p:cNvSpPr/>
          <p:nvPr/>
        </p:nvSpPr>
        <p:spPr>
          <a:xfrm>
            <a:off x="8546040" y="5504273"/>
            <a:ext cx="993600" cy="402900"/>
          </a:xfrm>
          <a:prstGeom prst="roundRect">
            <a:avLst>
              <a:gd name="adj" fmla="val 16667"/>
            </a:avLst>
          </a:prstGeom>
          <a:solidFill>
            <a:srgbClr val="2E75B5"/>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RKA OPD</a:t>
            </a:r>
            <a:endParaRPr sz="1000" b="1" i="0" u="none" strike="noStrike" cap="none">
              <a:solidFill>
                <a:srgbClr val="FFFFFF"/>
              </a:solidFill>
              <a:latin typeface="Anaheim"/>
              <a:ea typeface="Anaheim"/>
              <a:cs typeface="Anaheim"/>
              <a:sym typeface="Anaheim"/>
            </a:endParaRPr>
          </a:p>
        </p:txBody>
      </p:sp>
      <p:sp>
        <p:nvSpPr>
          <p:cNvPr id="514" name="Google Shape;514;p22"/>
          <p:cNvSpPr/>
          <p:nvPr/>
        </p:nvSpPr>
        <p:spPr>
          <a:xfrm>
            <a:off x="9840572" y="4773186"/>
            <a:ext cx="1368600" cy="402900"/>
          </a:xfrm>
          <a:prstGeom prst="roundRect">
            <a:avLst>
              <a:gd name="adj" fmla="val 16667"/>
            </a:avLst>
          </a:prstGeom>
          <a:solidFill>
            <a:srgbClr val="2E75B5"/>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900"/>
              <a:buFont typeface="Arial"/>
              <a:buNone/>
            </a:pPr>
            <a:r>
              <a:rPr lang="en-US" sz="900" b="1" i="0" u="none" strike="noStrike" cap="none">
                <a:solidFill>
                  <a:srgbClr val="FFFFFF"/>
                </a:solidFill>
                <a:latin typeface="Anaheim"/>
                <a:ea typeface="Anaheim"/>
                <a:cs typeface="Anaheim"/>
                <a:sym typeface="Anaheim"/>
              </a:rPr>
              <a:t>LAPORAN PELAKSANAAAN APBD</a:t>
            </a:r>
            <a:endParaRPr sz="900" b="1" i="0" u="none" strike="noStrike" cap="none">
              <a:solidFill>
                <a:srgbClr val="FFFFFF"/>
              </a:solidFill>
              <a:latin typeface="Anaheim"/>
              <a:ea typeface="Anaheim"/>
              <a:cs typeface="Anaheim"/>
              <a:sym typeface="Anaheim"/>
            </a:endParaRPr>
          </a:p>
        </p:txBody>
      </p:sp>
      <p:sp>
        <p:nvSpPr>
          <p:cNvPr id="515" name="Google Shape;515;p22"/>
          <p:cNvSpPr/>
          <p:nvPr/>
        </p:nvSpPr>
        <p:spPr>
          <a:xfrm>
            <a:off x="9890263" y="5506426"/>
            <a:ext cx="1276500" cy="402900"/>
          </a:xfrm>
          <a:prstGeom prst="roundRect">
            <a:avLst>
              <a:gd name="adj" fmla="val 16667"/>
            </a:avLst>
          </a:prstGeom>
          <a:solidFill>
            <a:srgbClr val="2E75B5"/>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1000"/>
              <a:buFont typeface="Arial"/>
              <a:buNone/>
            </a:pPr>
            <a:r>
              <a:rPr lang="en-US" sz="1000" b="1" i="0" u="none" strike="noStrike" cap="none">
                <a:solidFill>
                  <a:srgbClr val="FFFFFF"/>
                </a:solidFill>
                <a:latin typeface="Anaheim"/>
                <a:ea typeface="Anaheim"/>
                <a:cs typeface="Anaheim"/>
                <a:sym typeface="Anaheim"/>
              </a:rPr>
              <a:t>PELAKSANAAN APBD</a:t>
            </a:r>
            <a:endParaRPr sz="1000" b="1" i="0" u="none" strike="noStrike" cap="none">
              <a:solidFill>
                <a:srgbClr val="FFFFFF"/>
              </a:solidFill>
              <a:latin typeface="Anaheim"/>
              <a:ea typeface="Anaheim"/>
              <a:cs typeface="Anaheim"/>
              <a:sym typeface="Anaheim"/>
            </a:endParaRPr>
          </a:p>
        </p:txBody>
      </p:sp>
      <p:cxnSp>
        <p:nvCxnSpPr>
          <p:cNvPr id="516" name="Google Shape;516;p22"/>
          <p:cNvCxnSpPr>
            <a:stCxn id="475" idx="0"/>
            <a:endCxn id="483" idx="3"/>
          </p:cNvCxnSpPr>
          <p:nvPr/>
        </p:nvCxnSpPr>
        <p:spPr>
          <a:xfrm>
            <a:off x="4115831" y="2087121"/>
            <a:ext cx="1094700" cy="0"/>
          </a:xfrm>
          <a:prstGeom prst="straightConnector1">
            <a:avLst/>
          </a:prstGeom>
          <a:noFill/>
          <a:ln w="9525" cap="flat" cmpd="sng">
            <a:solidFill>
              <a:srgbClr val="C55A11"/>
            </a:solidFill>
            <a:prstDash val="solid"/>
            <a:miter lim="800000"/>
            <a:headEnd type="none" w="sm" len="sm"/>
            <a:tailEnd type="triangle" w="med" len="med"/>
          </a:ln>
        </p:spPr>
      </p:cxnSp>
      <p:cxnSp>
        <p:nvCxnSpPr>
          <p:cNvPr id="517" name="Google Shape;517;p22"/>
          <p:cNvCxnSpPr>
            <a:stCxn id="490" idx="3"/>
            <a:endCxn id="483" idx="0"/>
          </p:cNvCxnSpPr>
          <p:nvPr/>
        </p:nvCxnSpPr>
        <p:spPr>
          <a:xfrm flipH="1">
            <a:off x="6704676" y="2083164"/>
            <a:ext cx="212400" cy="3900"/>
          </a:xfrm>
          <a:prstGeom prst="straightConnector1">
            <a:avLst/>
          </a:prstGeom>
          <a:noFill/>
          <a:ln w="9525" cap="flat" cmpd="sng">
            <a:solidFill>
              <a:srgbClr val="C55A11"/>
            </a:solidFill>
            <a:prstDash val="solid"/>
            <a:miter lim="800000"/>
            <a:headEnd type="none" w="sm" len="sm"/>
            <a:tailEnd type="triangle" w="med" len="med"/>
          </a:ln>
        </p:spPr>
      </p:cxnSp>
      <p:cxnSp>
        <p:nvCxnSpPr>
          <p:cNvPr id="518" name="Google Shape;518;p22"/>
          <p:cNvCxnSpPr>
            <a:stCxn id="483" idx="1"/>
            <a:endCxn id="489" idx="3"/>
          </p:cNvCxnSpPr>
          <p:nvPr/>
        </p:nvCxnSpPr>
        <p:spPr>
          <a:xfrm rot="-5400000" flipH="1">
            <a:off x="6567966" y="2295471"/>
            <a:ext cx="414300" cy="284100"/>
          </a:xfrm>
          <a:prstGeom prst="bentConnector2">
            <a:avLst/>
          </a:prstGeom>
          <a:noFill/>
          <a:ln w="9525" cap="flat" cmpd="sng">
            <a:solidFill>
              <a:srgbClr val="C55A11"/>
            </a:solidFill>
            <a:prstDash val="solid"/>
            <a:miter lim="800000"/>
            <a:headEnd type="none" w="sm" len="sm"/>
            <a:tailEnd type="triangle" w="med" len="med"/>
          </a:ln>
        </p:spPr>
      </p:cxnSp>
      <p:cxnSp>
        <p:nvCxnSpPr>
          <p:cNvPr id="519" name="Google Shape;519;p22"/>
          <p:cNvCxnSpPr>
            <a:stCxn id="493" idx="3"/>
            <a:endCxn id="481" idx="1"/>
          </p:cNvCxnSpPr>
          <p:nvPr/>
        </p:nvCxnSpPr>
        <p:spPr>
          <a:xfrm rot="10800000">
            <a:off x="6632976" y="3735063"/>
            <a:ext cx="284100" cy="269100"/>
          </a:xfrm>
          <a:prstGeom prst="bentConnector2">
            <a:avLst/>
          </a:prstGeom>
          <a:noFill/>
          <a:ln w="9525" cap="flat" cmpd="sng">
            <a:solidFill>
              <a:srgbClr val="C55A11"/>
            </a:solidFill>
            <a:prstDash val="solid"/>
            <a:miter lim="800000"/>
            <a:headEnd type="none" w="sm" len="sm"/>
            <a:tailEnd type="triangle" w="med" len="med"/>
          </a:ln>
        </p:spPr>
      </p:cxnSp>
      <p:cxnSp>
        <p:nvCxnSpPr>
          <p:cNvPr id="520" name="Google Shape;520;p22"/>
          <p:cNvCxnSpPr/>
          <p:nvPr/>
        </p:nvCxnSpPr>
        <p:spPr>
          <a:xfrm rot="10800000" flipH="1">
            <a:off x="7102182" y="4147481"/>
            <a:ext cx="488400" cy="190200"/>
          </a:xfrm>
          <a:prstGeom prst="straightConnector1">
            <a:avLst/>
          </a:prstGeom>
          <a:noFill/>
          <a:ln w="9525" cap="flat" cmpd="sng">
            <a:solidFill>
              <a:srgbClr val="C55A11"/>
            </a:solidFill>
            <a:prstDash val="solid"/>
            <a:miter lim="800000"/>
            <a:headEnd type="none" w="sm" len="sm"/>
            <a:tailEnd type="triangle" w="med" len="med"/>
          </a:ln>
        </p:spPr>
      </p:cxnSp>
      <p:cxnSp>
        <p:nvCxnSpPr>
          <p:cNvPr id="521" name="Google Shape;521;p22"/>
          <p:cNvCxnSpPr/>
          <p:nvPr/>
        </p:nvCxnSpPr>
        <p:spPr>
          <a:xfrm rot="10800000">
            <a:off x="7664232" y="4147481"/>
            <a:ext cx="447600" cy="190200"/>
          </a:xfrm>
          <a:prstGeom prst="straightConnector1">
            <a:avLst/>
          </a:prstGeom>
          <a:noFill/>
          <a:ln w="9525" cap="flat" cmpd="sng">
            <a:solidFill>
              <a:srgbClr val="C55A11"/>
            </a:solidFill>
            <a:prstDash val="solid"/>
            <a:miter lim="800000"/>
            <a:headEnd type="none" w="sm" len="sm"/>
            <a:tailEnd type="triangle" w="med" len="med"/>
          </a:ln>
        </p:spPr>
      </p:cxnSp>
      <p:cxnSp>
        <p:nvCxnSpPr>
          <p:cNvPr id="522" name="Google Shape;522;p22"/>
          <p:cNvCxnSpPr>
            <a:endCxn id="481" idx="0"/>
          </p:cNvCxnSpPr>
          <p:nvPr/>
        </p:nvCxnSpPr>
        <p:spPr>
          <a:xfrm rot="10800000">
            <a:off x="6704691" y="3591738"/>
            <a:ext cx="3245100" cy="244200"/>
          </a:xfrm>
          <a:prstGeom prst="bentConnector3">
            <a:avLst>
              <a:gd name="adj1" fmla="val 50000"/>
            </a:avLst>
          </a:prstGeom>
          <a:noFill/>
          <a:ln w="9525" cap="flat" cmpd="sng">
            <a:solidFill>
              <a:srgbClr val="C55A11"/>
            </a:solidFill>
            <a:prstDash val="dash"/>
            <a:miter lim="800000"/>
            <a:headEnd type="none" w="sm" len="sm"/>
            <a:tailEnd type="triangle" w="med" len="med"/>
          </a:ln>
        </p:spPr>
      </p:cxnSp>
      <p:cxnSp>
        <p:nvCxnSpPr>
          <p:cNvPr id="523" name="Google Shape;523;p22"/>
          <p:cNvCxnSpPr>
            <a:stCxn id="489" idx="2"/>
            <a:endCxn id="481" idx="5"/>
          </p:cNvCxnSpPr>
          <p:nvPr/>
        </p:nvCxnSpPr>
        <p:spPr>
          <a:xfrm rot="5400000">
            <a:off x="6480801" y="2940452"/>
            <a:ext cx="660300" cy="355500"/>
          </a:xfrm>
          <a:prstGeom prst="bentConnector3">
            <a:avLst>
              <a:gd name="adj1" fmla="val 50010"/>
            </a:avLst>
          </a:prstGeom>
          <a:noFill/>
          <a:ln w="9525" cap="flat" cmpd="sng">
            <a:solidFill>
              <a:srgbClr val="C55A11"/>
            </a:solidFill>
            <a:prstDash val="solid"/>
            <a:miter lim="800000"/>
            <a:headEnd type="none" w="sm" len="sm"/>
            <a:tailEnd type="triangle" w="med" len="med"/>
          </a:ln>
        </p:spPr>
      </p:cxnSp>
      <p:cxnSp>
        <p:nvCxnSpPr>
          <p:cNvPr id="524" name="Google Shape;524;p22"/>
          <p:cNvCxnSpPr/>
          <p:nvPr/>
        </p:nvCxnSpPr>
        <p:spPr>
          <a:xfrm rot="-5400000" flipH="1">
            <a:off x="8216889" y="4198635"/>
            <a:ext cx="792000" cy="403200"/>
          </a:xfrm>
          <a:prstGeom prst="bentConnector3">
            <a:avLst>
              <a:gd name="adj1" fmla="val -715"/>
            </a:avLst>
          </a:prstGeom>
          <a:noFill/>
          <a:ln w="9525" cap="flat" cmpd="sng">
            <a:solidFill>
              <a:srgbClr val="C55A11"/>
            </a:solidFill>
            <a:prstDash val="dash"/>
            <a:miter lim="800000"/>
            <a:headEnd type="none" w="sm" len="sm"/>
            <a:tailEnd type="triangle" w="med" len="med"/>
          </a:ln>
        </p:spPr>
      </p:cxnSp>
      <p:cxnSp>
        <p:nvCxnSpPr>
          <p:cNvPr id="525" name="Google Shape;525;p22"/>
          <p:cNvCxnSpPr/>
          <p:nvPr/>
        </p:nvCxnSpPr>
        <p:spPr>
          <a:xfrm rot="5400000">
            <a:off x="8726776" y="4325604"/>
            <a:ext cx="792000" cy="159900"/>
          </a:xfrm>
          <a:prstGeom prst="bentConnector3">
            <a:avLst>
              <a:gd name="adj1" fmla="val 1598"/>
            </a:avLst>
          </a:prstGeom>
          <a:noFill/>
          <a:ln w="9525" cap="flat" cmpd="sng">
            <a:solidFill>
              <a:srgbClr val="C55A11"/>
            </a:solidFill>
            <a:prstDash val="dash"/>
            <a:miter lim="800000"/>
            <a:headEnd type="none" w="sm" len="sm"/>
            <a:tailEnd type="triangle" w="med" len="med"/>
          </a:ln>
        </p:spPr>
      </p:cxnSp>
      <p:cxnSp>
        <p:nvCxnSpPr>
          <p:cNvPr id="526" name="Google Shape;526;p22"/>
          <p:cNvCxnSpPr>
            <a:endCxn id="479" idx="1"/>
          </p:cNvCxnSpPr>
          <p:nvPr/>
        </p:nvCxnSpPr>
        <p:spPr>
          <a:xfrm rot="5400000" flipH="1">
            <a:off x="3975145" y="3792034"/>
            <a:ext cx="299400" cy="180900"/>
          </a:xfrm>
          <a:prstGeom prst="bentConnector3">
            <a:avLst>
              <a:gd name="adj1" fmla="val 50000"/>
            </a:avLst>
          </a:prstGeom>
          <a:noFill/>
          <a:ln w="9525" cap="flat" cmpd="sng">
            <a:solidFill>
              <a:srgbClr val="C55A11"/>
            </a:solidFill>
            <a:prstDash val="solid"/>
            <a:miter lim="800000"/>
            <a:headEnd type="none" w="sm" len="sm"/>
            <a:tailEnd type="triangle" w="med" len="med"/>
          </a:ln>
        </p:spPr>
      </p:cxnSp>
      <p:cxnSp>
        <p:nvCxnSpPr>
          <p:cNvPr id="527" name="Google Shape;527;p22"/>
          <p:cNvCxnSpPr>
            <a:stCxn id="479" idx="0"/>
            <a:endCxn id="481" idx="3"/>
          </p:cNvCxnSpPr>
          <p:nvPr/>
        </p:nvCxnSpPr>
        <p:spPr>
          <a:xfrm>
            <a:off x="4106020" y="3589534"/>
            <a:ext cx="1104300" cy="2100"/>
          </a:xfrm>
          <a:prstGeom prst="straightConnector1">
            <a:avLst/>
          </a:prstGeom>
          <a:noFill/>
          <a:ln w="9525" cap="flat" cmpd="sng">
            <a:solidFill>
              <a:srgbClr val="C55A11"/>
            </a:solidFill>
            <a:prstDash val="solid"/>
            <a:miter lim="800000"/>
            <a:headEnd type="none" w="sm" len="sm"/>
            <a:tailEnd type="triangle" w="med" len="med"/>
          </a:ln>
        </p:spPr>
      </p:cxnSp>
      <p:cxnSp>
        <p:nvCxnSpPr>
          <p:cNvPr id="528" name="Google Shape;528;p22"/>
          <p:cNvCxnSpPr>
            <a:stCxn id="477" idx="3"/>
            <a:endCxn id="508" idx="1"/>
          </p:cNvCxnSpPr>
          <p:nvPr/>
        </p:nvCxnSpPr>
        <p:spPr>
          <a:xfrm>
            <a:off x="2213063" y="4975647"/>
            <a:ext cx="508800" cy="0"/>
          </a:xfrm>
          <a:prstGeom prst="straightConnector1">
            <a:avLst/>
          </a:prstGeom>
          <a:noFill/>
          <a:ln w="19050" cap="flat" cmpd="sng">
            <a:solidFill>
              <a:srgbClr val="4472C4"/>
            </a:solidFill>
            <a:prstDash val="solid"/>
            <a:miter lim="800000"/>
            <a:headEnd type="none" w="sm" len="sm"/>
            <a:tailEnd type="triangle" w="med" len="med"/>
          </a:ln>
        </p:spPr>
      </p:cxnSp>
      <p:cxnSp>
        <p:nvCxnSpPr>
          <p:cNvPr id="529" name="Google Shape;529;p22"/>
          <p:cNvCxnSpPr>
            <a:stCxn id="508" idx="2"/>
            <a:endCxn id="509" idx="0"/>
          </p:cNvCxnSpPr>
          <p:nvPr/>
        </p:nvCxnSpPr>
        <p:spPr>
          <a:xfrm>
            <a:off x="3354728" y="5177247"/>
            <a:ext cx="0" cy="320700"/>
          </a:xfrm>
          <a:prstGeom prst="straightConnector1">
            <a:avLst/>
          </a:prstGeom>
          <a:noFill/>
          <a:ln w="19050" cap="flat" cmpd="sng">
            <a:solidFill>
              <a:srgbClr val="4472C4"/>
            </a:solidFill>
            <a:prstDash val="solid"/>
            <a:miter lim="800000"/>
            <a:headEnd type="stealth" w="med" len="med"/>
            <a:tailEnd type="triangle" w="med" len="med"/>
          </a:ln>
        </p:spPr>
      </p:cxnSp>
      <p:cxnSp>
        <p:nvCxnSpPr>
          <p:cNvPr id="530" name="Google Shape;530;p22"/>
          <p:cNvCxnSpPr>
            <a:stCxn id="508" idx="3"/>
            <a:endCxn id="510" idx="1"/>
          </p:cNvCxnSpPr>
          <p:nvPr/>
        </p:nvCxnSpPr>
        <p:spPr>
          <a:xfrm>
            <a:off x="3987728" y="4975647"/>
            <a:ext cx="1326600" cy="0"/>
          </a:xfrm>
          <a:prstGeom prst="straightConnector1">
            <a:avLst/>
          </a:prstGeom>
          <a:noFill/>
          <a:ln w="19050" cap="flat" cmpd="sng">
            <a:solidFill>
              <a:srgbClr val="4472C4"/>
            </a:solidFill>
            <a:prstDash val="solid"/>
            <a:miter lim="800000"/>
            <a:headEnd type="none" w="sm" len="sm"/>
            <a:tailEnd type="triangle" w="med" len="med"/>
          </a:ln>
        </p:spPr>
      </p:cxnSp>
      <p:cxnSp>
        <p:nvCxnSpPr>
          <p:cNvPr id="531" name="Google Shape;531;p22"/>
          <p:cNvCxnSpPr>
            <a:stCxn id="509" idx="3"/>
            <a:endCxn id="511" idx="1"/>
          </p:cNvCxnSpPr>
          <p:nvPr/>
        </p:nvCxnSpPr>
        <p:spPr>
          <a:xfrm>
            <a:off x="3987728" y="5699578"/>
            <a:ext cx="1326600" cy="0"/>
          </a:xfrm>
          <a:prstGeom prst="straightConnector1">
            <a:avLst/>
          </a:prstGeom>
          <a:noFill/>
          <a:ln w="19050" cap="flat" cmpd="sng">
            <a:solidFill>
              <a:srgbClr val="4472C4"/>
            </a:solidFill>
            <a:prstDash val="solid"/>
            <a:miter lim="800000"/>
            <a:headEnd type="none" w="sm" len="sm"/>
            <a:tailEnd type="triangle" w="med" len="med"/>
          </a:ln>
        </p:spPr>
      </p:cxnSp>
      <p:cxnSp>
        <p:nvCxnSpPr>
          <p:cNvPr id="532" name="Google Shape;532;p22"/>
          <p:cNvCxnSpPr>
            <a:stCxn id="510" idx="2"/>
            <a:endCxn id="511" idx="0"/>
          </p:cNvCxnSpPr>
          <p:nvPr/>
        </p:nvCxnSpPr>
        <p:spPr>
          <a:xfrm>
            <a:off x="5947209" y="5177247"/>
            <a:ext cx="0" cy="320700"/>
          </a:xfrm>
          <a:prstGeom prst="straightConnector1">
            <a:avLst/>
          </a:prstGeom>
          <a:noFill/>
          <a:ln w="19050" cap="flat" cmpd="sng">
            <a:solidFill>
              <a:srgbClr val="4472C4"/>
            </a:solidFill>
            <a:prstDash val="solid"/>
            <a:miter lim="800000"/>
            <a:headEnd type="stealth" w="med" len="med"/>
            <a:tailEnd type="triangle" w="med" len="med"/>
          </a:ln>
        </p:spPr>
      </p:cxnSp>
      <p:cxnSp>
        <p:nvCxnSpPr>
          <p:cNvPr id="533" name="Google Shape;533;p22"/>
          <p:cNvCxnSpPr>
            <a:stCxn id="510" idx="3"/>
            <a:endCxn id="512" idx="1"/>
          </p:cNvCxnSpPr>
          <p:nvPr/>
        </p:nvCxnSpPr>
        <p:spPr>
          <a:xfrm rot="10800000" flipH="1">
            <a:off x="6580209" y="4972347"/>
            <a:ext cx="1965900" cy="3300"/>
          </a:xfrm>
          <a:prstGeom prst="straightConnector1">
            <a:avLst/>
          </a:prstGeom>
          <a:noFill/>
          <a:ln w="19050" cap="flat" cmpd="sng">
            <a:solidFill>
              <a:srgbClr val="4472C4"/>
            </a:solidFill>
            <a:prstDash val="solid"/>
            <a:miter lim="800000"/>
            <a:headEnd type="none" w="sm" len="sm"/>
            <a:tailEnd type="triangle" w="med" len="med"/>
          </a:ln>
        </p:spPr>
      </p:cxnSp>
      <p:cxnSp>
        <p:nvCxnSpPr>
          <p:cNvPr id="534" name="Google Shape;534;p22"/>
          <p:cNvCxnSpPr>
            <a:stCxn id="511" idx="3"/>
            <a:endCxn id="513" idx="1"/>
          </p:cNvCxnSpPr>
          <p:nvPr/>
        </p:nvCxnSpPr>
        <p:spPr>
          <a:xfrm>
            <a:off x="6580208" y="5699578"/>
            <a:ext cx="1965900" cy="6000"/>
          </a:xfrm>
          <a:prstGeom prst="straightConnector1">
            <a:avLst/>
          </a:prstGeom>
          <a:noFill/>
          <a:ln w="19050" cap="flat" cmpd="sng">
            <a:solidFill>
              <a:srgbClr val="4472C4"/>
            </a:solidFill>
            <a:prstDash val="solid"/>
            <a:miter lim="800000"/>
            <a:headEnd type="none" w="sm" len="sm"/>
            <a:tailEnd type="triangle" w="med" len="med"/>
          </a:ln>
        </p:spPr>
      </p:cxnSp>
      <p:cxnSp>
        <p:nvCxnSpPr>
          <p:cNvPr id="535" name="Google Shape;535;p22"/>
          <p:cNvCxnSpPr>
            <a:stCxn id="513" idx="3"/>
            <a:endCxn id="515" idx="1"/>
          </p:cNvCxnSpPr>
          <p:nvPr/>
        </p:nvCxnSpPr>
        <p:spPr>
          <a:xfrm>
            <a:off x="9539640" y="5705723"/>
            <a:ext cx="350700" cy="2100"/>
          </a:xfrm>
          <a:prstGeom prst="straightConnector1">
            <a:avLst/>
          </a:prstGeom>
          <a:noFill/>
          <a:ln w="19050" cap="flat" cmpd="sng">
            <a:solidFill>
              <a:srgbClr val="4472C4"/>
            </a:solidFill>
            <a:prstDash val="solid"/>
            <a:miter lim="800000"/>
            <a:headEnd type="none" w="sm" len="sm"/>
            <a:tailEnd type="triangle" w="med" len="med"/>
          </a:ln>
        </p:spPr>
      </p:cxnSp>
      <p:cxnSp>
        <p:nvCxnSpPr>
          <p:cNvPr id="536" name="Google Shape;536;p22"/>
          <p:cNvCxnSpPr>
            <a:stCxn id="512" idx="3"/>
            <a:endCxn id="514" idx="1"/>
          </p:cNvCxnSpPr>
          <p:nvPr/>
        </p:nvCxnSpPr>
        <p:spPr>
          <a:xfrm>
            <a:off x="9539640" y="4972483"/>
            <a:ext cx="300900" cy="2100"/>
          </a:xfrm>
          <a:prstGeom prst="straightConnector1">
            <a:avLst/>
          </a:prstGeom>
          <a:noFill/>
          <a:ln w="19050" cap="flat" cmpd="sng">
            <a:solidFill>
              <a:srgbClr val="4472C4"/>
            </a:solidFill>
            <a:prstDash val="solid"/>
            <a:miter lim="800000"/>
            <a:headEnd type="none" w="sm" len="sm"/>
            <a:tailEnd type="triangle" w="med" len="med"/>
          </a:ln>
        </p:spPr>
      </p:cxnSp>
      <p:cxnSp>
        <p:nvCxnSpPr>
          <p:cNvPr id="537" name="Google Shape;537;p22"/>
          <p:cNvCxnSpPr/>
          <p:nvPr/>
        </p:nvCxnSpPr>
        <p:spPr>
          <a:xfrm rot="10800000" flipH="1">
            <a:off x="10524803" y="5242660"/>
            <a:ext cx="3900" cy="252000"/>
          </a:xfrm>
          <a:prstGeom prst="straightConnector1">
            <a:avLst/>
          </a:prstGeom>
          <a:noFill/>
          <a:ln w="19050" cap="flat" cmpd="sng">
            <a:solidFill>
              <a:srgbClr val="4472C4"/>
            </a:solidFill>
            <a:prstDash val="solid"/>
            <a:miter lim="800000"/>
            <a:headEnd type="none" w="sm" len="sm"/>
            <a:tailEnd type="triangle" w="med" len="med"/>
          </a:ln>
        </p:spPr>
      </p:cxnSp>
      <p:cxnSp>
        <p:nvCxnSpPr>
          <p:cNvPr id="538" name="Google Shape;538;p22"/>
          <p:cNvCxnSpPr/>
          <p:nvPr/>
        </p:nvCxnSpPr>
        <p:spPr>
          <a:xfrm rot="10800000">
            <a:off x="9042796" y="5250032"/>
            <a:ext cx="0" cy="252000"/>
          </a:xfrm>
          <a:prstGeom prst="straightConnector1">
            <a:avLst/>
          </a:prstGeom>
          <a:noFill/>
          <a:ln w="19050" cap="flat" cmpd="sng">
            <a:solidFill>
              <a:srgbClr val="4472C4"/>
            </a:solidFill>
            <a:prstDash val="solid"/>
            <a:miter lim="800000"/>
            <a:headEnd type="none" w="sm" len="sm"/>
            <a:tailEnd type="triangle" w="med" len="med"/>
          </a:ln>
        </p:spPr>
      </p:cxnSp>
      <p:sp>
        <p:nvSpPr>
          <p:cNvPr id="539" name="Google Shape;539;p22"/>
          <p:cNvSpPr txBox="1"/>
          <p:nvPr/>
        </p:nvSpPr>
        <p:spPr>
          <a:xfrm rot="-5400000">
            <a:off x="-147006" y="2486762"/>
            <a:ext cx="2343900" cy="276900"/>
          </a:xfrm>
          <a:prstGeom prst="rect">
            <a:avLst/>
          </a:prstGeom>
          <a:no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Anaheim"/>
                <a:ea typeface="Anaheim"/>
                <a:cs typeface="Anaheim"/>
                <a:sym typeface="Anaheim"/>
              </a:rPr>
              <a:t>PEMERINTAH PUSAT</a:t>
            </a:r>
            <a:endParaRPr sz="1200" b="1" i="0" u="none" strike="noStrike" cap="none">
              <a:solidFill>
                <a:srgbClr val="000000"/>
              </a:solidFill>
              <a:latin typeface="Anaheim"/>
              <a:ea typeface="Anaheim"/>
              <a:cs typeface="Anaheim"/>
              <a:sym typeface="Anaheim"/>
            </a:endParaRPr>
          </a:p>
        </p:txBody>
      </p:sp>
      <p:sp>
        <p:nvSpPr>
          <p:cNvPr id="540" name="Google Shape;540;p22"/>
          <p:cNvSpPr/>
          <p:nvPr/>
        </p:nvSpPr>
        <p:spPr>
          <a:xfrm>
            <a:off x="886490" y="4210646"/>
            <a:ext cx="269100" cy="1827300"/>
          </a:xfrm>
          <a:prstGeom prst="rect">
            <a:avLst/>
          </a:prstGeom>
          <a:solidFill>
            <a:srgbClr val="FFFFFF"/>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41" name="Google Shape;541;p22"/>
          <p:cNvSpPr txBox="1"/>
          <p:nvPr/>
        </p:nvSpPr>
        <p:spPr>
          <a:xfrm rot="-5400000">
            <a:off x="121053" y="4971923"/>
            <a:ext cx="1809000" cy="1848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Anaheim"/>
                <a:ea typeface="Anaheim"/>
                <a:cs typeface="Anaheim"/>
                <a:sym typeface="Anaheim"/>
              </a:rPr>
              <a:t>PEMERINTAH DAERAH</a:t>
            </a:r>
            <a:endParaRPr sz="1200" b="1" i="0" u="none" strike="noStrike" cap="none">
              <a:solidFill>
                <a:srgbClr val="000000"/>
              </a:solidFill>
              <a:latin typeface="Anaheim"/>
              <a:ea typeface="Anaheim"/>
              <a:cs typeface="Anaheim"/>
              <a:sym typeface="Anaheim"/>
            </a:endParaRPr>
          </a:p>
        </p:txBody>
      </p:sp>
      <p:cxnSp>
        <p:nvCxnSpPr>
          <p:cNvPr id="542" name="Google Shape;542;p22"/>
          <p:cNvCxnSpPr>
            <a:endCxn id="508" idx="0"/>
          </p:cNvCxnSpPr>
          <p:nvPr/>
        </p:nvCxnSpPr>
        <p:spPr>
          <a:xfrm>
            <a:off x="3347528" y="3759447"/>
            <a:ext cx="7200" cy="1014600"/>
          </a:xfrm>
          <a:prstGeom prst="straightConnector1">
            <a:avLst/>
          </a:prstGeom>
          <a:noFill/>
          <a:ln w="19050" cap="flat" cmpd="sng">
            <a:solidFill>
              <a:srgbClr val="4472C4"/>
            </a:solidFill>
            <a:prstDash val="dash"/>
            <a:miter lim="800000"/>
            <a:headEnd type="none" w="sm" len="sm"/>
            <a:tailEnd type="triangle" w="med" len="med"/>
          </a:ln>
        </p:spPr>
      </p:cxnSp>
      <p:cxnSp>
        <p:nvCxnSpPr>
          <p:cNvPr id="543" name="Google Shape;543;p22"/>
          <p:cNvCxnSpPr>
            <a:endCxn id="510" idx="0"/>
          </p:cNvCxnSpPr>
          <p:nvPr/>
        </p:nvCxnSpPr>
        <p:spPr>
          <a:xfrm>
            <a:off x="5939109" y="3749247"/>
            <a:ext cx="8100" cy="1024800"/>
          </a:xfrm>
          <a:prstGeom prst="straightConnector1">
            <a:avLst/>
          </a:prstGeom>
          <a:noFill/>
          <a:ln w="19050" cap="flat" cmpd="sng">
            <a:solidFill>
              <a:srgbClr val="4472C4"/>
            </a:solidFill>
            <a:prstDash val="dash"/>
            <a:miter lim="800000"/>
            <a:headEnd type="none" w="sm" len="sm"/>
            <a:tailEnd type="triangle" w="med" len="med"/>
          </a:ln>
        </p:spPr>
      </p:cxnSp>
      <p:cxnSp>
        <p:nvCxnSpPr>
          <p:cNvPr id="544" name="Google Shape;544;p22"/>
          <p:cNvCxnSpPr>
            <a:stCxn id="491" idx="0"/>
            <a:endCxn id="483" idx="2"/>
          </p:cNvCxnSpPr>
          <p:nvPr/>
        </p:nvCxnSpPr>
        <p:spPr>
          <a:xfrm rot="10800000" flipH="1">
            <a:off x="4990457" y="2230502"/>
            <a:ext cx="291600" cy="414300"/>
          </a:xfrm>
          <a:prstGeom prst="bentConnector2">
            <a:avLst/>
          </a:prstGeom>
          <a:noFill/>
          <a:ln w="9525" cap="flat" cmpd="sng">
            <a:solidFill>
              <a:srgbClr val="C55A11"/>
            </a:solidFill>
            <a:prstDash val="dash"/>
            <a:miter lim="800000"/>
            <a:headEnd type="none" w="sm" len="sm"/>
            <a:tailEnd type="triangle" w="med" len="med"/>
          </a:ln>
        </p:spPr>
      </p:cxnSp>
      <p:cxnSp>
        <p:nvCxnSpPr>
          <p:cNvPr id="545" name="Google Shape;545;p22"/>
          <p:cNvCxnSpPr>
            <a:endCxn id="481" idx="4"/>
          </p:cNvCxnSpPr>
          <p:nvPr/>
        </p:nvCxnSpPr>
        <p:spPr>
          <a:xfrm>
            <a:off x="4526016" y="2800488"/>
            <a:ext cx="756000" cy="648000"/>
          </a:xfrm>
          <a:prstGeom prst="bentConnector2">
            <a:avLst/>
          </a:prstGeom>
          <a:noFill/>
          <a:ln w="9525" cap="flat" cmpd="sng">
            <a:solidFill>
              <a:srgbClr val="C55A11"/>
            </a:solidFill>
            <a:prstDash val="dash"/>
            <a:miter lim="800000"/>
            <a:headEnd type="none" w="sm" len="sm"/>
            <a:tailEnd type="triangle" w="med" len="med"/>
          </a:ln>
        </p:spPr>
      </p:cxnSp>
      <p:cxnSp>
        <p:nvCxnSpPr>
          <p:cNvPr id="546" name="Google Shape;546;p22"/>
          <p:cNvCxnSpPr>
            <a:stCxn id="475" idx="3"/>
            <a:endCxn id="496" idx="3"/>
          </p:cNvCxnSpPr>
          <p:nvPr/>
        </p:nvCxnSpPr>
        <p:spPr>
          <a:xfrm>
            <a:off x="2621531" y="2087121"/>
            <a:ext cx="874500" cy="2088600"/>
          </a:xfrm>
          <a:prstGeom prst="bentConnector3">
            <a:avLst>
              <a:gd name="adj1" fmla="val -27230"/>
            </a:avLst>
          </a:prstGeom>
          <a:noFill/>
          <a:ln w="9525" cap="flat" cmpd="sng">
            <a:solidFill>
              <a:srgbClr val="C55A11"/>
            </a:solidFill>
            <a:prstDash val="solid"/>
            <a:miter lim="800000"/>
            <a:headEnd type="none" w="sm" len="sm"/>
            <a:tailEnd type="triangle" w="med" len="med"/>
          </a:ln>
        </p:spPr>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23"/>
          <p:cNvSpPr txBox="1">
            <a:spLocks noGrp="1"/>
          </p:cNvSpPr>
          <p:nvPr>
            <p:ph type="sldNum" idx="12"/>
          </p:nvPr>
        </p:nvSpPr>
        <p:spPr>
          <a:xfrm>
            <a:off x="9448800" y="6492875"/>
            <a:ext cx="2743200" cy="365100"/>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888888"/>
              </a:buClr>
              <a:buSzPts val="1200"/>
              <a:buFont typeface="Calibri"/>
              <a:buNone/>
            </a:pPr>
            <a:fld id="{00000000-1234-1234-1234-123412341234}" type="slidenum">
              <a:rPr lang="en-US" sz="1600" b="1" i="0" u="none" strike="noStrike" cap="none">
                <a:solidFill>
                  <a:srgbClr val="888888"/>
                </a:solidFill>
                <a:latin typeface="Calibri"/>
                <a:ea typeface="Calibri"/>
                <a:cs typeface="Calibri"/>
                <a:sym typeface="Calibri"/>
              </a:rPr>
              <a:t>9</a:t>
            </a:fld>
            <a:endParaRPr sz="1600" b="1" i="0" u="none" strike="noStrike" cap="none">
              <a:solidFill>
                <a:srgbClr val="888888"/>
              </a:solidFill>
              <a:latin typeface="Calibri"/>
              <a:ea typeface="Calibri"/>
              <a:cs typeface="Calibri"/>
              <a:sym typeface="Calibri"/>
            </a:endParaRPr>
          </a:p>
        </p:txBody>
      </p:sp>
      <p:sp>
        <p:nvSpPr>
          <p:cNvPr id="552" name="Google Shape;552;p23"/>
          <p:cNvSpPr txBox="1">
            <a:spLocks noGrp="1"/>
          </p:cNvSpPr>
          <p:nvPr>
            <p:ph type="title"/>
          </p:nvPr>
        </p:nvSpPr>
        <p:spPr>
          <a:xfrm>
            <a:off x="838200" y="167925"/>
            <a:ext cx="10515600" cy="6984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4400"/>
              <a:buNone/>
            </a:pPr>
            <a:r>
              <a:rPr lang="en-US" sz="3100">
                <a:latin typeface="Cambria"/>
                <a:ea typeface="Cambria"/>
                <a:cs typeface="Cambria"/>
                <a:sym typeface="Cambria"/>
              </a:rPr>
              <a:t>EKOSISTEM KRISNA</a:t>
            </a:r>
            <a:endParaRPr sz="3100">
              <a:latin typeface="Cambria"/>
              <a:ea typeface="Cambria"/>
              <a:cs typeface="Cambria"/>
              <a:sym typeface="Cambria"/>
            </a:endParaRPr>
          </a:p>
        </p:txBody>
      </p:sp>
      <p:sp>
        <p:nvSpPr>
          <p:cNvPr id="553" name="Google Shape;553;p23"/>
          <p:cNvSpPr txBox="1"/>
          <p:nvPr/>
        </p:nvSpPr>
        <p:spPr>
          <a:xfrm>
            <a:off x="557975" y="942350"/>
            <a:ext cx="11204400" cy="5131200"/>
          </a:xfrm>
          <a:prstGeom prst="rect">
            <a:avLst/>
          </a:prstGeom>
          <a:noFill/>
          <a:ln w="9525" cap="flat" cmpd="sng">
            <a:solidFill>
              <a:srgbClr val="000000"/>
            </a:solidFill>
            <a:prstDash val="dash"/>
            <a:round/>
            <a:headEnd type="none" w="sm" len="sm"/>
            <a:tailEnd type="none" w="sm" len="sm"/>
          </a:ln>
        </p:spPr>
        <p:txBody>
          <a:bodyPr spcFirstLastPara="1" wrap="square" lIns="121900" tIns="121900" rIns="226825" bIns="121900" anchor="t" anchorCtr="0">
            <a:noAutofit/>
          </a:bodyPr>
          <a:lstStyle/>
          <a:p>
            <a:pPr marL="63500" marR="0" lvl="0" indent="0" algn="just" rtl="0">
              <a:lnSpc>
                <a:spcPct val="115000"/>
              </a:lnSpc>
              <a:spcBef>
                <a:spcPts val="0"/>
              </a:spcBef>
              <a:spcAft>
                <a:spcPts val="0"/>
              </a:spcAft>
              <a:buNone/>
            </a:pPr>
            <a:r>
              <a:rPr lang="en-US" sz="1500">
                <a:latin typeface="Cambria"/>
                <a:ea typeface="Cambria"/>
                <a:cs typeface="Cambria"/>
                <a:sym typeface="Cambria"/>
              </a:rPr>
              <a:t>Untuk mendukung proses perencanaan dan penganggaran yang terintegrasi, Sistem Informasi KRISNA telah dikembangkan dengan berbagai modul dan konektivitas antar aplikasi pemerintah. Berikut merupakan gambaran ekosistem dan integrasi KRISNA dengan berbagai sistem informasi terkait:</a:t>
            </a:r>
            <a:endParaRPr sz="1500" b="0" i="0" u="none" strike="noStrike" cap="none">
              <a:solidFill>
                <a:srgbClr val="000000"/>
              </a:solidFill>
              <a:latin typeface="Cambria"/>
              <a:ea typeface="Cambria"/>
              <a:cs typeface="Cambria"/>
              <a:sym typeface="Cambria"/>
            </a:endParaRPr>
          </a:p>
        </p:txBody>
      </p:sp>
      <p:sp>
        <p:nvSpPr>
          <p:cNvPr id="554" name="Google Shape;554;p23"/>
          <p:cNvSpPr/>
          <p:nvPr/>
        </p:nvSpPr>
        <p:spPr>
          <a:xfrm>
            <a:off x="1874539" y="952500"/>
            <a:ext cx="8462010" cy="0"/>
          </a:xfrm>
          <a:custGeom>
            <a:avLst/>
            <a:gdLst/>
            <a:ahLst/>
            <a:cxnLst/>
            <a:rect l="l" t="t" r="r" b="b"/>
            <a:pathLst>
              <a:path w="8462010" h="120000" extrusionOk="0">
                <a:moveTo>
                  <a:pt x="0" y="0"/>
                </a:moveTo>
                <a:lnTo>
                  <a:pt x="8461832" y="0"/>
                </a:lnTo>
              </a:path>
            </a:pathLst>
          </a:custGeom>
          <a:noFill/>
          <a:ln w="38100" cap="flat" cmpd="sng">
            <a:solidFill>
              <a:srgbClr val="A6A6A6"/>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pic>
        <p:nvPicPr>
          <p:cNvPr id="555" name="Google Shape;555;p23"/>
          <p:cNvPicPr preferRelativeResize="0"/>
          <p:nvPr/>
        </p:nvPicPr>
        <p:blipFill>
          <a:blip r:embed="rId3">
            <a:alphaModFix/>
          </a:blip>
          <a:stretch>
            <a:fillRect/>
          </a:stretch>
        </p:blipFill>
        <p:spPr>
          <a:xfrm>
            <a:off x="678025" y="1831618"/>
            <a:ext cx="10964301" cy="413302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25"/>
        <p:cNvGrpSpPr/>
        <p:nvPr/>
      </p:nvGrpSpPr>
      <p:grpSpPr>
        <a:xfrm>
          <a:off x="0" y="0"/>
          <a:ext cx="0" cy="0"/>
          <a:chOff x="0" y="0"/>
          <a:chExt cx="0" cy="0"/>
        </a:xfrm>
      </p:grpSpPr>
      <p:sp>
        <p:nvSpPr>
          <p:cNvPr id="926" name="Google Shape;926;p16"/>
          <p:cNvSpPr txBox="1">
            <a:spLocks noGrp="1"/>
          </p:cNvSpPr>
          <p:nvPr>
            <p:ph type="sldNum" idx="4294967295"/>
          </p:nvPr>
        </p:nvSpPr>
        <p:spPr>
          <a:xfrm>
            <a:off x="94488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888888"/>
                </a:solidFill>
                <a:latin typeface="Calibri"/>
                <a:ea typeface="Calibri"/>
                <a:cs typeface="Calibri"/>
                <a:sym typeface="Calibri"/>
              </a:rPr>
              <a:t>10</a:t>
            </a:fld>
            <a:endParaRPr>
              <a:solidFill>
                <a:srgbClr val="888888"/>
              </a:solidFill>
              <a:latin typeface="Calibri"/>
              <a:ea typeface="Calibri"/>
              <a:cs typeface="Calibri"/>
              <a:sym typeface="Calibri"/>
            </a:endParaRPr>
          </a:p>
        </p:txBody>
      </p:sp>
      <p:grpSp>
        <p:nvGrpSpPr>
          <p:cNvPr id="827" name="Google Shape;827;p16"/>
          <p:cNvGrpSpPr/>
          <p:nvPr/>
        </p:nvGrpSpPr>
        <p:grpSpPr>
          <a:xfrm>
            <a:off x="908380" y="1345025"/>
            <a:ext cx="10553034" cy="5420995"/>
            <a:chOff x="908380" y="1437005"/>
            <a:chExt cx="10553034" cy="5420995"/>
          </a:xfrm>
        </p:grpSpPr>
        <p:grpSp>
          <p:nvGrpSpPr>
            <p:cNvPr id="828" name="Google Shape;828;p16"/>
            <p:cNvGrpSpPr/>
            <p:nvPr/>
          </p:nvGrpSpPr>
          <p:grpSpPr>
            <a:xfrm>
              <a:off x="3045707" y="1437005"/>
              <a:ext cx="6100586" cy="4385162"/>
              <a:chOff x="3045707" y="1437005"/>
              <a:chExt cx="6100586" cy="4385162"/>
            </a:xfrm>
          </p:grpSpPr>
          <p:sp>
            <p:nvSpPr>
              <p:cNvPr id="829" name="Google Shape;829;p16"/>
              <p:cNvSpPr/>
              <p:nvPr/>
            </p:nvSpPr>
            <p:spPr>
              <a:xfrm>
                <a:off x="6183606" y="4152950"/>
                <a:ext cx="217641" cy="253915"/>
              </a:xfrm>
              <a:custGeom>
                <a:avLst/>
                <a:gdLst/>
                <a:ahLst/>
                <a:cxnLst/>
                <a:rect l="l" t="t" r="r" b="b"/>
                <a:pathLst>
                  <a:path w="56" h="65" extrusionOk="0">
                    <a:moveTo>
                      <a:pt x="36" y="15"/>
                    </a:moveTo>
                    <a:cubicBezTo>
                      <a:pt x="36" y="14"/>
                      <a:pt x="36" y="14"/>
                      <a:pt x="36" y="14"/>
                    </a:cubicBezTo>
                    <a:cubicBezTo>
                      <a:pt x="43" y="3"/>
                      <a:pt x="43" y="3"/>
                      <a:pt x="43" y="3"/>
                    </a:cubicBezTo>
                    <a:cubicBezTo>
                      <a:pt x="43" y="3"/>
                      <a:pt x="43" y="3"/>
                      <a:pt x="43" y="2"/>
                    </a:cubicBezTo>
                    <a:cubicBezTo>
                      <a:pt x="43" y="1"/>
                      <a:pt x="42" y="0"/>
                      <a:pt x="41" y="0"/>
                    </a:cubicBezTo>
                    <a:cubicBezTo>
                      <a:pt x="41" y="0"/>
                      <a:pt x="41" y="0"/>
                      <a:pt x="41" y="0"/>
                    </a:cubicBezTo>
                    <a:cubicBezTo>
                      <a:pt x="14" y="0"/>
                      <a:pt x="14" y="0"/>
                      <a:pt x="14" y="0"/>
                    </a:cubicBezTo>
                    <a:cubicBezTo>
                      <a:pt x="14" y="0"/>
                      <a:pt x="13" y="0"/>
                      <a:pt x="13" y="1"/>
                    </a:cubicBezTo>
                    <a:cubicBezTo>
                      <a:pt x="12" y="2"/>
                      <a:pt x="12" y="3"/>
                      <a:pt x="13" y="3"/>
                    </a:cubicBezTo>
                    <a:cubicBezTo>
                      <a:pt x="20" y="14"/>
                      <a:pt x="20" y="14"/>
                      <a:pt x="20" y="14"/>
                    </a:cubicBezTo>
                    <a:cubicBezTo>
                      <a:pt x="20" y="15"/>
                      <a:pt x="20" y="15"/>
                      <a:pt x="20" y="15"/>
                    </a:cubicBezTo>
                    <a:cubicBezTo>
                      <a:pt x="9" y="16"/>
                      <a:pt x="0" y="26"/>
                      <a:pt x="0" y="37"/>
                    </a:cubicBezTo>
                    <a:cubicBezTo>
                      <a:pt x="0" y="58"/>
                      <a:pt x="0" y="58"/>
                      <a:pt x="0" y="58"/>
                    </a:cubicBezTo>
                    <a:cubicBezTo>
                      <a:pt x="0" y="61"/>
                      <a:pt x="3" y="65"/>
                      <a:pt x="7" y="65"/>
                    </a:cubicBezTo>
                    <a:cubicBezTo>
                      <a:pt x="49" y="65"/>
                      <a:pt x="49" y="65"/>
                      <a:pt x="49" y="65"/>
                    </a:cubicBezTo>
                    <a:cubicBezTo>
                      <a:pt x="53" y="65"/>
                      <a:pt x="56" y="61"/>
                      <a:pt x="56" y="58"/>
                    </a:cubicBezTo>
                    <a:cubicBezTo>
                      <a:pt x="56" y="37"/>
                      <a:pt x="56" y="37"/>
                      <a:pt x="56" y="37"/>
                    </a:cubicBezTo>
                    <a:cubicBezTo>
                      <a:pt x="56" y="26"/>
                      <a:pt x="47" y="16"/>
                      <a:pt x="36" y="15"/>
                    </a:cubicBezTo>
                    <a:close/>
                    <a:moveTo>
                      <a:pt x="26" y="13"/>
                    </a:moveTo>
                    <a:cubicBezTo>
                      <a:pt x="23" y="4"/>
                      <a:pt x="23" y="4"/>
                      <a:pt x="23" y="4"/>
                    </a:cubicBezTo>
                    <a:cubicBezTo>
                      <a:pt x="22" y="3"/>
                      <a:pt x="22" y="3"/>
                      <a:pt x="21" y="3"/>
                    </a:cubicBezTo>
                    <a:cubicBezTo>
                      <a:pt x="21" y="4"/>
                      <a:pt x="21" y="4"/>
                      <a:pt x="21" y="5"/>
                    </a:cubicBezTo>
                    <a:cubicBezTo>
                      <a:pt x="24" y="13"/>
                      <a:pt x="24" y="13"/>
                      <a:pt x="24" y="13"/>
                    </a:cubicBezTo>
                    <a:cubicBezTo>
                      <a:pt x="22" y="13"/>
                      <a:pt x="22" y="13"/>
                      <a:pt x="22" y="13"/>
                    </a:cubicBezTo>
                    <a:cubicBezTo>
                      <a:pt x="16" y="3"/>
                      <a:pt x="16" y="3"/>
                      <a:pt x="16" y="3"/>
                    </a:cubicBezTo>
                    <a:cubicBezTo>
                      <a:pt x="39" y="3"/>
                      <a:pt x="39" y="3"/>
                      <a:pt x="39" y="3"/>
                    </a:cubicBezTo>
                    <a:cubicBezTo>
                      <a:pt x="33" y="13"/>
                      <a:pt x="33" y="13"/>
                      <a:pt x="33" y="13"/>
                    </a:cubicBezTo>
                    <a:lnTo>
                      <a:pt x="26" y="13"/>
                    </a:lnTo>
                    <a:close/>
                    <a:moveTo>
                      <a:pt x="23" y="15"/>
                    </a:moveTo>
                    <a:cubicBezTo>
                      <a:pt x="33" y="15"/>
                      <a:pt x="33" y="15"/>
                      <a:pt x="33" y="15"/>
                    </a:cubicBezTo>
                    <a:cubicBezTo>
                      <a:pt x="33" y="16"/>
                      <a:pt x="33" y="16"/>
                      <a:pt x="33" y="16"/>
                    </a:cubicBezTo>
                    <a:cubicBezTo>
                      <a:pt x="23" y="16"/>
                      <a:pt x="23" y="16"/>
                      <a:pt x="23" y="16"/>
                    </a:cubicBezTo>
                    <a:lnTo>
                      <a:pt x="23" y="15"/>
                    </a:lnTo>
                    <a:close/>
                    <a:moveTo>
                      <a:pt x="53" y="58"/>
                    </a:moveTo>
                    <a:cubicBezTo>
                      <a:pt x="53" y="60"/>
                      <a:pt x="51" y="62"/>
                      <a:pt x="49" y="62"/>
                    </a:cubicBezTo>
                    <a:cubicBezTo>
                      <a:pt x="7" y="62"/>
                      <a:pt x="7" y="62"/>
                      <a:pt x="7" y="62"/>
                    </a:cubicBezTo>
                    <a:cubicBezTo>
                      <a:pt x="5" y="62"/>
                      <a:pt x="3" y="60"/>
                      <a:pt x="3" y="58"/>
                    </a:cubicBezTo>
                    <a:cubicBezTo>
                      <a:pt x="3" y="37"/>
                      <a:pt x="3" y="37"/>
                      <a:pt x="3" y="37"/>
                    </a:cubicBezTo>
                    <a:cubicBezTo>
                      <a:pt x="3" y="26"/>
                      <a:pt x="11" y="18"/>
                      <a:pt x="22" y="18"/>
                    </a:cubicBezTo>
                    <a:cubicBezTo>
                      <a:pt x="34" y="18"/>
                      <a:pt x="34" y="18"/>
                      <a:pt x="34" y="18"/>
                    </a:cubicBezTo>
                    <a:cubicBezTo>
                      <a:pt x="44" y="18"/>
                      <a:pt x="53" y="26"/>
                      <a:pt x="53" y="37"/>
                    </a:cubicBezTo>
                    <a:lnTo>
                      <a:pt x="53" y="58"/>
                    </a:lnTo>
                    <a:close/>
                    <a:moveTo>
                      <a:pt x="8" y="38"/>
                    </a:moveTo>
                    <a:cubicBezTo>
                      <a:pt x="8" y="54"/>
                      <a:pt x="8" y="54"/>
                      <a:pt x="8" y="54"/>
                    </a:cubicBezTo>
                    <a:cubicBezTo>
                      <a:pt x="8" y="55"/>
                      <a:pt x="9" y="57"/>
                      <a:pt x="11" y="57"/>
                    </a:cubicBezTo>
                    <a:cubicBezTo>
                      <a:pt x="11" y="57"/>
                      <a:pt x="12" y="57"/>
                      <a:pt x="12" y="58"/>
                    </a:cubicBezTo>
                    <a:cubicBezTo>
                      <a:pt x="12" y="58"/>
                      <a:pt x="11" y="59"/>
                      <a:pt x="11" y="59"/>
                    </a:cubicBezTo>
                    <a:cubicBezTo>
                      <a:pt x="8" y="59"/>
                      <a:pt x="6" y="56"/>
                      <a:pt x="6" y="54"/>
                    </a:cubicBezTo>
                    <a:cubicBezTo>
                      <a:pt x="6" y="38"/>
                      <a:pt x="6" y="38"/>
                      <a:pt x="6" y="38"/>
                    </a:cubicBezTo>
                    <a:cubicBezTo>
                      <a:pt x="6" y="28"/>
                      <a:pt x="14" y="21"/>
                      <a:pt x="23" y="21"/>
                    </a:cubicBezTo>
                    <a:cubicBezTo>
                      <a:pt x="24" y="21"/>
                      <a:pt x="24" y="21"/>
                      <a:pt x="24" y="22"/>
                    </a:cubicBezTo>
                    <a:cubicBezTo>
                      <a:pt x="24" y="22"/>
                      <a:pt x="24" y="23"/>
                      <a:pt x="23" y="23"/>
                    </a:cubicBezTo>
                    <a:cubicBezTo>
                      <a:pt x="15" y="23"/>
                      <a:pt x="8" y="29"/>
                      <a:pt x="8" y="38"/>
                    </a:cubicBezTo>
                    <a:close/>
                    <a:moveTo>
                      <a:pt x="28" y="28"/>
                    </a:moveTo>
                    <a:cubicBezTo>
                      <a:pt x="21" y="28"/>
                      <a:pt x="15" y="34"/>
                      <a:pt x="15" y="41"/>
                    </a:cubicBezTo>
                    <a:cubicBezTo>
                      <a:pt x="15" y="47"/>
                      <a:pt x="21" y="53"/>
                      <a:pt x="28" y="53"/>
                    </a:cubicBezTo>
                    <a:cubicBezTo>
                      <a:pt x="35" y="53"/>
                      <a:pt x="40" y="47"/>
                      <a:pt x="40" y="41"/>
                    </a:cubicBezTo>
                    <a:cubicBezTo>
                      <a:pt x="40" y="34"/>
                      <a:pt x="35" y="28"/>
                      <a:pt x="28" y="28"/>
                    </a:cubicBezTo>
                    <a:close/>
                    <a:moveTo>
                      <a:pt x="28" y="51"/>
                    </a:moveTo>
                    <a:cubicBezTo>
                      <a:pt x="22" y="51"/>
                      <a:pt x="17" y="46"/>
                      <a:pt x="17" y="41"/>
                    </a:cubicBezTo>
                    <a:cubicBezTo>
                      <a:pt x="17" y="35"/>
                      <a:pt x="22" y="30"/>
                      <a:pt x="28" y="30"/>
                    </a:cubicBezTo>
                    <a:cubicBezTo>
                      <a:pt x="33" y="30"/>
                      <a:pt x="38" y="35"/>
                      <a:pt x="38" y="41"/>
                    </a:cubicBezTo>
                    <a:cubicBezTo>
                      <a:pt x="38" y="46"/>
                      <a:pt x="33" y="51"/>
                      <a:pt x="28" y="51"/>
                    </a:cubicBezTo>
                    <a:close/>
                    <a:moveTo>
                      <a:pt x="26" y="37"/>
                    </a:moveTo>
                    <a:cubicBezTo>
                      <a:pt x="26" y="39"/>
                      <a:pt x="27" y="40"/>
                      <a:pt x="28" y="40"/>
                    </a:cubicBezTo>
                    <a:cubicBezTo>
                      <a:pt x="30" y="40"/>
                      <a:pt x="32" y="41"/>
                      <a:pt x="32" y="44"/>
                    </a:cubicBezTo>
                    <a:cubicBezTo>
                      <a:pt x="32" y="46"/>
                      <a:pt x="31" y="47"/>
                      <a:pt x="29" y="48"/>
                    </a:cubicBezTo>
                    <a:cubicBezTo>
                      <a:pt x="29" y="49"/>
                      <a:pt x="29" y="49"/>
                      <a:pt x="29" y="49"/>
                    </a:cubicBezTo>
                    <a:cubicBezTo>
                      <a:pt x="29" y="49"/>
                      <a:pt x="28" y="50"/>
                      <a:pt x="28" y="50"/>
                    </a:cubicBezTo>
                    <a:cubicBezTo>
                      <a:pt x="27" y="50"/>
                      <a:pt x="27" y="49"/>
                      <a:pt x="27" y="49"/>
                    </a:cubicBezTo>
                    <a:cubicBezTo>
                      <a:pt x="27" y="48"/>
                      <a:pt x="27" y="48"/>
                      <a:pt x="27" y="48"/>
                    </a:cubicBezTo>
                    <a:cubicBezTo>
                      <a:pt x="25" y="47"/>
                      <a:pt x="24" y="46"/>
                      <a:pt x="24" y="44"/>
                    </a:cubicBezTo>
                    <a:cubicBezTo>
                      <a:pt x="24" y="43"/>
                      <a:pt x="24" y="43"/>
                      <a:pt x="25" y="43"/>
                    </a:cubicBezTo>
                    <a:cubicBezTo>
                      <a:pt x="25" y="43"/>
                      <a:pt x="26" y="43"/>
                      <a:pt x="26" y="44"/>
                    </a:cubicBezTo>
                    <a:cubicBezTo>
                      <a:pt x="26" y="45"/>
                      <a:pt x="27" y="46"/>
                      <a:pt x="28" y="46"/>
                    </a:cubicBezTo>
                    <a:cubicBezTo>
                      <a:pt x="29" y="46"/>
                      <a:pt x="30" y="45"/>
                      <a:pt x="30" y="44"/>
                    </a:cubicBezTo>
                    <a:cubicBezTo>
                      <a:pt x="30" y="42"/>
                      <a:pt x="29" y="42"/>
                      <a:pt x="28" y="42"/>
                    </a:cubicBezTo>
                    <a:cubicBezTo>
                      <a:pt x="25" y="42"/>
                      <a:pt x="24" y="40"/>
                      <a:pt x="24" y="37"/>
                    </a:cubicBezTo>
                    <a:cubicBezTo>
                      <a:pt x="24" y="36"/>
                      <a:pt x="25" y="34"/>
                      <a:pt x="27" y="34"/>
                    </a:cubicBezTo>
                    <a:cubicBezTo>
                      <a:pt x="27" y="32"/>
                      <a:pt x="27" y="32"/>
                      <a:pt x="27" y="32"/>
                    </a:cubicBezTo>
                    <a:cubicBezTo>
                      <a:pt x="27" y="32"/>
                      <a:pt x="27" y="31"/>
                      <a:pt x="28" y="31"/>
                    </a:cubicBezTo>
                    <a:cubicBezTo>
                      <a:pt x="28" y="31"/>
                      <a:pt x="29" y="32"/>
                      <a:pt x="29" y="32"/>
                    </a:cubicBezTo>
                    <a:cubicBezTo>
                      <a:pt x="29" y="33"/>
                      <a:pt x="29" y="33"/>
                      <a:pt x="29" y="33"/>
                    </a:cubicBezTo>
                    <a:cubicBezTo>
                      <a:pt x="30" y="34"/>
                      <a:pt x="32" y="35"/>
                      <a:pt x="32" y="37"/>
                    </a:cubicBezTo>
                    <a:cubicBezTo>
                      <a:pt x="32" y="38"/>
                      <a:pt x="31" y="38"/>
                      <a:pt x="31" y="38"/>
                    </a:cubicBezTo>
                    <a:cubicBezTo>
                      <a:pt x="30" y="38"/>
                      <a:pt x="30" y="38"/>
                      <a:pt x="30" y="37"/>
                    </a:cubicBezTo>
                    <a:cubicBezTo>
                      <a:pt x="30" y="36"/>
                      <a:pt x="29" y="35"/>
                      <a:pt x="28" y="35"/>
                    </a:cubicBezTo>
                    <a:cubicBezTo>
                      <a:pt x="27" y="35"/>
                      <a:pt x="26" y="36"/>
                      <a:pt x="26" y="37"/>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0" name="Google Shape;830;p16"/>
              <p:cNvSpPr/>
              <p:nvPr/>
            </p:nvSpPr>
            <p:spPr>
              <a:xfrm>
                <a:off x="6145217" y="3502854"/>
                <a:ext cx="367683" cy="347026"/>
              </a:xfrm>
              <a:custGeom>
                <a:avLst/>
                <a:gdLst/>
                <a:ahLst/>
                <a:cxnLst/>
                <a:rect l="l" t="t" r="r" b="b"/>
                <a:pathLst>
                  <a:path w="75" h="71" extrusionOk="0">
                    <a:moveTo>
                      <a:pt x="16" y="38"/>
                    </a:moveTo>
                    <a:cubicBezTo>
                      <a:pt x="16" y="40"/>
                      <a:pt x="15" y="41"/>
                      <a:pt x="13" y="41"/>
                    </a:cubicBezTo>
                    <a:cubicBezTo>
                      <a:pt x="12" y="41"/>
                      <a:pt x="10" y="40"/>
                      <a:pt x="10" y="38"/>
                    </a:cubicBezTo>
                    <a:cubicBezTo>
                      <a:pt x="10" y="37"/>
                      <a:pt x="12" y="35"/>
                      <a:pt x="13" y="35"/>
                    </a:cubicBezTo>
                    <a:cubicBezTo>
                      <a:pt x="15" y="35"/>
                      <a:pt x="16" y="37"/>
                      <a:pt x="16" y="38"/>
                    </a:cubicBezTo>
                    <a:close/>
                    <a:moveTo>
                      <a:pt x="65" y="12"/>
                    </a:moveTo>
                    <a:cubicBezTo>
                      <a:pt x="37" y="12"/>
                      <a:pt x="37" y="12"/>
                      <a:pt x="37" y="12"/>
                    </a:cubicBezTo>
                    <a:cubicBezTo>
                      <a:pt x="36" y="12"/>
                      <a:pt x="36" y="12"/>
                      <a:pt x="36" y="13"/>
                    </a:cubicBezTo>
                    <a:cubicBezTo>
                      <a:pt x="36" y="14"/>
                      <a:pt x="36" y="14"/>
                      <a:pt x="37" y="14"/>
                    </a:cubicBezTo>
                    <a:cubicBezTo>
                      <a:pt x="65" y="14"/>
                      <a:pt x="65" y="14"/>
                      <a:pt x="65" y="14"/>
                    </a:cubicBezTo>
                    <a:cubicBezTo>
                      <a:pt x="65" y="14"/>
                      <a:pt x="66" y="14"/>
                      <a:pt x="66" y="13"/>
                    </a:cubicBezTo>
                    <a:cubicBezTo>
                      <a:pt x="66" y="12"/>
                      <a:pt x="65" y="12"/>
                      <a:pt x="65" y="12"/>
                    </a:cubicBezTo>
                    <a:close/>
                    <a:moveTo>
                      <a:pt x="24" y="35"/>
                    </a:moveTo>
                    <a:cubicBezTo>
                      <a:pt x="23" y="35"/>
                      <a:pt x="22" y="37"/>
                      <a:pt x="22" y="38"/>
                    </a:cubicBezTo>
                    <a:cubicBezTo>
                      <a:pt x="22" y="40"/>
                      <a:pt x="23" y="41"/>
                      <a:pt x="24" y="41"/>
                    </a:cubicBezTo>
                    <a:cubicBezTo>
                      <a:pt x="26" y="41"/>
                      <a:pt x="27" y="40"/>
                      <a:pt x="27" y="38"/>
                    </a:cubicBezTo>
                    <a:cubicBezTo>
                      <a:pt x="27" y="37"/>
                      <a:pt x="26" y="35"/>
                      <a:pt x="24" y="35"/>
                    </a:cubicBezTo>
                    <a:close/>
                    <a:moveTo>
                      <a:pt x="36" y="35"/>
                    </a:moveTo>
                    <a:cubicBezTo>
                      <a:pt x="34" y="35"/>
                      <a:pt x="33" y="37"/>
                      <a:pt x="33" y="38"/>
                    </a:cubicBezTo>
                    <a:cubicBezTo>
                      <a:pt x="33" y="40"/>
                      <a:pt x="34" y="41"/>
                      <a:pt x="36" y="41"/>
                    </a:cubicBezTo>
                    <a:cubicBezTo>
                      <a:pt x="37" y="41"/>
                      <a:pt x="39" y="40"/>
                      <a:pt x="39" y="38"/>
                    </a:cubicBezTo>
                    <a:cubicBezTo>
                      <a:pt x="39" y="37"/>
                      <a:pt x="37" y="35"/>
                      <a:pt x="36" y="35"/>
                    </a:cubicBezTo>
                    <a:close/>
                    <a:moveTo>
                      <a:pt x="75" y="6"/>
                    </a:moveTo>
                    <a:cubicBezTo>
                      <a:pt x="75" y="36"/>
                      <a:pt x="75" y="36"/>
                      <a:pt x="75" y="36"/>
                    </a:cubicBezTo>
                    <a:cubicBezTo>
                      <a:pt x="75" y="40"/>
                      <a:pt x="73" y="42"/>
                      <a:pt x="69" y="42"/>
                    </a:cubicBezTo>
                    <a:cubicBezTo>
                      <a:pt x="67" y="42"/>
                      <a:pt x="67" y="42"/>
                      <a:pt x="67" y="42"/>
                    </a:cubicBezTo>
                    <a:cubicBezTo>
                      <a:pt x="70" y="51"/>
                      <a:pt x="70" y="51"/>
                      <a:pt x="70" y="51"/>
                    </a:cubicBezTo>
                    <a:cubicBezTo>
                      <a:pt x="70" y="51"/>
                      <a:pt x="71" y="52"/>
                      <a:pt x="71" y="52"/>
                    </a:cubicBezTo>
                    <a:cubicBezTo>
                      <a:pt x="71" y="53"/>
                      <a:pt x="70" y="54"/>
                      <a:pt x="69" y="54"/>
                    </a:cubicBezTo>
                    <a:cubicBezTo>
                      <a:pt x="68" y="54"/>
                      <a:pt x="68" y="54"/>
                      <a:pt x="67" y="53"/>
                    </a:cubicBezTo>
                    <a:cubicBezTo>
                      <a:pt x="54" y="42"/>
                      <a:pt x="54" y="42"/>
                      <a:pt x="54" y="42"/>
                    </a:cubicBezTo>
                    <a:cubicBezTo>
                      <a:pt x="49" y="42"/>
                      <a:pt x="49" y="42"/>
                      <a:pt x="49" y="42"/>
                    </a:cubicBezTo>
                    <a:cubicBezTo>
                      <a:pt x="49" y="53"/>
                      <a:pt x="49" y="53"/>
                      <a:pt x="49" y="53"/>
                    </a:cubicBezTo>
                    <a:cubicBezTo>
                      <a:pt x="49" y="56"/>
                      <a:pt x="46" y="59"/>
                      <a:pt x="43" y="59"/>
                    </a:cubicBezTo>
                    <a:cubicBezTo>
                      <a:pt x="21" y="59"/>
                      <a:pt x="21" y="59"/>
                      <a:pt x="21" y="59"/>
                    </a:cubicBezTo>
                    <a:cubicBezTo>
                      <a:pt x="8" y="70"/>
                      <a:pt x="8" y="70"/>
                      <a:pt x="8" y="70"/>
                    </a:cubicBezTo>
                    <a:cubicBezTo>
                      <a:pt x="8" y="70"/>
                      <a:pt x="7" y="71"/>
                      <a:pt x="7" y="71"/>
                    </a:cubicBezTo>
                    <a:cubicBezTo>
                      <a:pt x="7" y="71"/>
                      <a:pt x="6" y="71"/>
                      <a:pt x="6" y="70"/>
                    </a:cubicBezTo>
                    <a:cubicBezTo>
                      <a:pt x="5" y="70"/>
                      <a:pt x="5" y="69"/>
                      <a:pt x="5" y="68"/>
                    </a:cubicBezTo>
                    <a:cubicBezTo>
                      <a:pt x="9" y="59"/>
                      <a:pt x="9" y="59"/>
                      <a:pt x="9" y="59"/>
                    </a:cubicBezTo>
                    <a:cubicBezTo>
                      <a:pt x="6" y="59"/>
                      <a:pt x="6" y="59"/>
                      <a:pt x="6" y="59"/>
                    </a:cubicBezTo>
                    <a:cubicBezTo>
                      <a:pt x="3" y="59"/>
                      <a:pt x="0" y="56"/>
                      <a:pt x="0" y="53"/>
                    </a:cubicBezTo>
                    <a:cubicBezTo>
                      <a:pt x="0" y="23"/>
                      <a:pt x="0" y="23"/>
                      <a:pt x="0" y="23"/>
                    </a:cubicBezTo>
                    <a:cubicBezTo>
                      <a:pt x="0" y="19"/>
                      <a:pt x="3" y="17"/>
                      <a:pt x="6" y="17"/>
                    </a:cubicBezTo>
                    <a:cubicBezTo>
                      <a:pt x="26" y="17"/>
                      <a:pt x="26" y="17"/>
                      <a:pt x="26" y="17"/>
                    </a:cubicBezTo>
                    <a:cubicBezTo>
                      <a:pt x="26" y="6"/>
                      <a:pt x="26" y="6"/>
                      <a:pt x="26" y="6"/>
                    </a:cubicBezTo>
                    <a:cubicBezTo>
                      <a:pt x="26" y="3"/>
                      <a:pt x="29" y="0"/>
                      <a:pt x="32" y="0"/>
                    </a:cubicBezTo>
                    <a:cubicBezTo>
                      <a:pt x="69" y="0"/>
                      <a:pt x="69" y="0"/>
                      <a:pt x="69" y="0"/>
                    </a:cubicBezTo>
                    <a:cubicBezTo>
                      <a:pt x="73" y="0"/>
                      <a:pt x="75" y="3"/>
                      <a:pt x="75" y="6"/>
                    </a:cubicBezTo>
                    <a:close/>
                    <a:moveTo>
                      <a:pt x="72" y="36"/>
                    </a:moveTo>
                    <a:cubicBezTo>
                      <a:pt x="72" y="6"/>
                      <a:pt x="72" y="6"/>
                      <a:pt x="72" y="6"/>
                    </a:cubicBezTo>
                    <a:cubicBezTo>
                      <a:pt x="72" y="4"/>
                      <a:pt x="71" y="3"/>
                      <a:pt x="69" y="3"/>
                    </a:cubicBezTo>
                    <a:cubicBezTo>
                      <a:pt x="32" y="3"/>
                      <a:pt x="32" y="3"/>
                      <a:pt x="32" y="3"/>
                    </a:cubicBezTo>
                    <a:cubicBezTo>
                      <a:pt x="31" y="3"/>
                      <a:pt x="29" y="4"/>
                      <a:pt x="29" y="6"/>
                    </a:cubicBezTo>
                    <a:cubicBezTo>
                      <a:pt x="29" y="18"/>
                      <a:pt x="29" y="18"/>
                      <a:pt x="29" y="18"/>
                    </a:cubicBezTo>
                    <a:cubicBezTo>
                      <a:pt x="43" y="18"/>
                      <a:pt x="43" y="18"/>
                      <a:pt x="43" y="18"/>
                    </a:cubicBezTo>
                    <a:cubicBezTo>
                      <a:pt x="46" y="18"/>
                      <a:pt x="48" y="20"/>
                      <a:pt x="48" y="23"/>
                    </a:cubicBezTo>
                    <a:cubicBezTo>
                      <a:pt x="48" y="22"/>
                      <a:pt x="48" y="22"/>
                      <a:pt x="48" y="21"/>
                    </a:cubicBezTo>
                    <a:cubicBezTo>
                      <a:pt x="65" y="21"/>
                      <a:pt x="65" y="21"/>
                      <a:pt x="65" y="21"/>
                    </a:cubicBezTo>
                    <a:cubicBezTo>
                      <a:pt x="65" y="21"/>
                      <a:pt x="66" y="22"/>
                      <a:pt x="66" y="22"/>
                    </a:cubicBezTo>
                    <a:cubicBezTo>
                      <a:pt x="66" y="23"/>
                      <a:pt x="65" y="23"/>
                      <a:pt x="65" y="23"/>
                    </a:cubicBezTo>
                    <a:cubicBezTo>
                      <a:pt x="48" y="23"/>
                      <a:pt x="48" y="23"/>
                      <a:pt x="48" y="23"/>
                    </a:cubicBezTo>
                    <a:cubicBezTo>
                      <a:pt x="48" y="30"/>
                      <a:pt x="48" y="30"/>
                      <a:pt x="48" y="30"/>
                    </a:cubicBezTo>
                    <a:cubicBezTo>
                      <a:pt x="65" y="30"/>
                      <a:pt x="65" y="30"/>
                      <a:pt x="65" y="30"/>
                    </a:cubicBezTo>
                    <a:cubicBezTo>
                      <a:pt x="65" y="30"/>
                      <a:pt x="66" y="31"/>
                      <a:pt x="66" y="31"/>
                    </a:cubicBezTo>
                    <a:cubicBezTo>
                      <a:pt x="66" y="32"/>
                      <a:pt x="65" y="32"/>
                      <a:pt x="65" y="32"/>
                    </a:cubicBezTo>
                    <a:cubicBezTo>
                      <a:pt x="48" y="32"/>
                      <a:pt x="48" y="32"/>
                      <a:pt x="48" y="32"/>
                    </a:cubicBezTo>
                    <a:cubicBezTo>
                      <a:pt x="48" y="39"/>
                      <a:pt x="48" y="39"/>
                      <a:pt x="48" y="39"/>
                    </a:cubicBezTo>
                    <a:cubicBezTo>
                      <a:pt x="55" y="39"/>
                      <a:pt x="55" y="39"/>
                      <a:pt x="55" y="39"/>
                    </a:cubicBezTo>
                    <a:cubicBezTo>
                      <a:pt x="55" y="39"/>
                      <a:pt x="56" y="39"/>
                      <a:pt x="56" y="39"/>
                    </a:cubicBezTo>
                    <a:cubicBezTo>
                      <a:pt x="66" y="48"/>
                      <a:pt x="66" y="48"/>
                      <a:pt x="66" y="48"/>
                    </a:cubicBezTo>
                    <a:cubicBezTo>
                      <a:pt x="63" y="41"/>
                      <a:pt x="63" y="41"/>
                      <a:pt x="63" y="41"/>
                    </a:cubicBezTo>
                    <a:cubicBezTo>
                      <a:pt x="63" y="40"/>
                      <a:pt x="63" y="40"/>
                      <a:pt x="63" y="40"/>
                    </a:cubicBezTo>
                    <a:cubicBezTo>
                      <a:pt x="63" y="39"/>
                      <a:pt x="64" y="39"/>
                      <a:pt x="64" y="39"/>
                    </a:cubicBezTo>
                    <a:cubicBezTo>
                      <a:pt x="69" y="39"/>
                      <a:pt x="69" y="39"/>
                      <a:pt x="69" y="39"/>
                    </a:cubicBezTo>
                    <a:cubicBezTo>
                      <a:pt x="71" y="39"/>
                      <a:pt x="72" y="38"/>
                      <a:pt x="72" y="36"/>
                    </a:cubicBezTo>
                    <a:close/>
                    <a:moveTo>
                      <a:pt x="46" y="53"/>
                    </a:moveTo>
                    <a:cubicBezTo>
                      <a:pt x="46" y="23"/>
                      <a:pt x="46" y="23"/>
                      <a:pt x="46" y="23"/>
                    </a:cubicBezTo>
                    <a:cubicBezTo>
                      <a:pt x="46" y="21"/>
                      <a:pt x="45" y="20"/>
                      <a:pt x="43" y="20"/>
                    </a:cubicBezTo>
                    <a:cubicBezTo>
                      <a:pt x="6" y="20"/>
                      <a:pt x="6" y="20"/>
                      <a:pt x="6" y="20"/>
                    </a:cubicBezTo>
                    <a:cubicBezTo>
                      <a:pt x="4" y="20"/>
                      <a:pt x="3" y="21"/>
                      <a:pt x="3" y="23"/>
                    </a:cubicBezTo>
                    <a:cubicBezTo>
                      <a:pt x="3" y="53"/>
                      <a:pt x="3" y="53"/>
                      <a:pt x="3" y="53"/>
                    </a:cubicBezTo>
                    <a:cubicBezTo>
                      <a:pt x="3" y="55"/>
                      <a:pt x="4" y="56"/>
                      <a:pt x="6" y="56"/>
                    </a:cubicBezTo>
                    <a:cubicBezTo>
                      <a:pt x="12" y="56"/>
                      <a:pt x="12" y="56"/>
                      <a:pt x="12" y="56"/>
                    </a:cubicBezTo>
                    <a:cubicBezTo>
                      <a:pt x="12" y="56"/>
                      <a:pt x="12" y="56"/>
                      <a:pt x="12" y="56"/>
                    </a:cubicBezTo>
                    <a:cubicBezTo>
                      <a:pt x="13" y="57"/>
                      <a:pt x="13" y="57"/>
                      <a:pt x="13" y="57"/>
                    </a:cubicBezTo>
                    <a:cubicBezTo>
                      <a:pt x="9" y="65"/>
                      <a:pt x="9" y="65"/>
                      <a:pt x="9" y="65"/>
                    </a:cubicBezTo>
                    <a:cubicBezTo>
                      <a:pt x="20" y="56"/>
                      <a:pt x="20" y="56"/>
                      <a:pt x="20" y="56"/>
                    </a:cubicBezTo>
                    <a:cubicBezTo>
                      <a:pt x="20" y="56"/>
                      <a:pt x="20" y="56"/>
                      <a:pt x="20" y="56"/>
                    </a:cubicBezTo>
                    <a:cubicBezTo>
                      <a:pt x="43" y="56"/>
                      <a:pt x="43" y="56"/>
                      <a:pt x="43" y="56"/>
                    </a:cubicBezTo>
                    <a:cubicBezTo>
                      <a:pt x="45" y="56"/>
                      <a:pt x="46" y="55"/>
                      <a:pt x="46" y="53"/>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1" name="Google Shape;831;p16"/>
              <p:cNvSpPr/>
              <p:nvPr/>
            </p:nvSpPr>
            <p:spPr>
              <a:xfrm>
                <a:off x="6816469" y="2448523"/>
                <a:ext cx="191882" cy="191884"/>
              </a:xfrm>
              <a:custGeom>
                <a:avLst/>
                <a:gdLst/>
                <a:ahLst/>
                <a:cxnLst/>
                <a:rect l="l" t="t" r="r" b="b"/>
                <a:pathLst>
                  <a:path w="35" h="35" extrusionOk="0">
                    <a:moveTo>
                      <a:pt x="18" y="0"/>
                    </a:moveTo>
                    <a:cubicBezTo>
                      <a:pt x="8" y="0"/>
                      <a:pt x="0" y="8"/>
                      <a:pt x="0" y="18"/>
                    </a:cubicBezTo>
                    <a:cubicBezTo>
                      <a:pt x="0" y="27"/>
                      <a:pt x="8" y="35"/>
                      <a:pt x="18" y="35"/>
                    </a:cubicBezTo>
                    <a:cubicBezTo>
                      <a:pt x="27" y="35"/>
                      <a:pt x="35" y="27"/>
                      <a:pt x="35" y="18"/>
                    </a:cubicBezTo>
                    <a:cubicBezTo>
                      <a:pt x="35" y="8"/>
                      <a:pt x="27"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4" y="12"/>
                    </a:moveTo>
                    <a:cubicBezTo>
                      <a:pt x="19" y="18"/>
                      <a:pt x="19" y="18"/>
                      <a:pt x="19" y="18"/>
                    </a:cubicBezTo>
                    <a:cubicBezTo>
                      <a:pt x="24" y="23"/>
                      <a:pt x="24" y="23"/>
                      <a:pt x="24" y="23"/>
                    </a:cubicBezTo>
                    <a:cubicBezTo>
                      <a:pt x="25" y="23"/>
                      <a:pt x="25" y="24"/>
                      <a:pt x="24" y="24"/>
                    </a:cubicBezTo>
                    <a:cubicBezTo>
                      <a:pt x="24" y="24"/>
                      <a:pt x="24" y="25"/>
                      <a:pt x="24" y="25"/>
                    </a:cubicBezTo>
                    <a:cubicBezTo>
                      <a:pt x="23" y="25"/>
                      <a:pt x="23" y="24"/>
                      <a:pt x="23" y="24"/>
                    </a:cubicBezTo>
                    <a:cubicBezTo>
                      <a:pt x="18" y="19"/>
                      <a:pt x="18" y="19"/>
                      <a:pt x="18" y="19"/>
                    </a:cubicBezTo>
                    <a:cubicBezTo>
                      <a:pt x="12" y="24"/>
                      <a:pt x="12" y="24"/>
                      <a:pt x="12" y="24"/>
                    </a:cubicBezTo>
                    <a:cubicBezTo>
                      <a:pt x="12" y="24"/>
                      <a:pt x="12" y="25"/>
                      <a:pt x="12" y="25"/>
                    </a:cubicBezTo>
                    <a:cubicBezTo>
                      <a:pt x="11" y="25"/>
                      <a:pt x="11" y="24"/>
                      <a:pt x="11" y="24"/>
                    </a:cubicBezTo>
                    <a:cubicBezTo>
                      <a:pt x="11" y="24"/>
                      <a:pt x="11" y="23"/>
                      <a:pt x="11" y="23"/>
                    </a:cubicBezTo>
                    <a:cubicBezTo>
                      <a:pt x="16" y="18"/>
                      <a:pt x="16" y="18"/>
                      <a:pt x="16" y="18"/>
                    </a:cubicBezTo>
                    <a:cubicBezTo>
                      <a:pt x="11" y="12"/>
                      <a:pt x="11" y="12"/>
                      <a:pt x="11" y="12"/>
                    </a:cubicBezTo>
                    <a:cubicBezTo>
                      <a:pt x="11" y="12"/>
                      <a:pt x="11" y="11"/>
                      <a:pt x="11" y="11"/>
                    </a:cubicBezTo>
                    <a:cubicBezTo>
                      <a:pt x="11" y="10"/>
                      <a:pt x="12" y="10"/>
                      <a:pt x="12" y="11"/>
                    </a:cubicBezTo>
                    <a:cubicBezTo>
                      <a:pt x="18" y="16"/>
                      <a:pt x="18" y="16"/>
                      <a:pt x="18" y="16"/>
                    </a:cubicBezTo>
                    <a:cubicBezTo>
                      <a:pt x="23" y="11"/>
                      <a:pt x="23" y="11"/>
                      <a:pt x="23" y="11"/>
                    </a:cubicBezTo>
                    <a:cubicBezTo>
                      <a:pt x="23" y="10"/>
                      <a:pt x="24" y="10"/>
                      <a:pt x="24" y="11"/>
                    </a:cubicBezTo>
                    <a:cubicBezTo>
                      <a:pt x="25" y="11"/>
                      <a:pt x="25" y="12"/>
                      <a:pt x="24" y="1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2" name="Google Shape;832;p16"/>
              <p:cNvSpPr/>
              <p:nvPr/>
            </p:nvSpPr>
            <p:spPr>
              <a:xfrm>
                <a:off x="3635511" y="2392623"/>
                <a:ext cx="286836" cy="270722"/>
              </a:xfrm>
              <a:custGeom>
                <a:avLst/>
                <a:gdLst/>
                <a:ahLst/>
                <a:cxnLst/>
                <a:rect l="l" t="t" r="r" b="b"/>
                <a:pathLst>
                  <a:path w="75" h="71" extrusionOk="0">
                    <a:moveTo>
                      <a:pt x="16" y="38"/>
                    </a:moveTo>
                    <a:cubicBezTo>
                      <a:pt x="16" y="40"/>
                      <a:pt x="15" y="41"/>
                      <a:pt x="13" y="41"/>
                    </a:cubicBezTo>
                    <a:cubicBezTo>
                      <a:pt x="12" y="41"/>
                      <a:pt x="10" y="40"/>
                      <a:pt x="10" y="38"/>
                    </a:cubicBezTo>
                    <a:cubicBezTo>
                      <a:pt x="10" y="37"/>
                      <a:pt x="12" y="35"/>
                      <a:pt x="13" y="35"/>
                    </a:cubicBezTo>
                    <a:cubicBezTo>
                      <a:pt x="15" y="35"/>
                      <a:pt x="16" y="37"/>
                      <a:pt x="16" y="38"/>
                    </a:cubicBezTo>
                    <a:close/>
                    <a:moveTo>
                      <a:pt x="65" y="12"/>
                    </a:moveTo>
                    <a:cubicBezTo>
                      <a:pt x="37" y="12"/>
                      <a:pt x="37" y="12"/>
                      <a:pt x="37" y="12"/>
                    </a:cubicBezTo>
                    <a:cubicBezTo>
                      <a:pt x="36" y="12"/>
                      <a:pt x="36" y="12"/>
                      <a:pt x="36" y="13"/>
                    </a:cubicBezTo>
                    <a:cubicBezTo>
                      <a:pt x="36" y="14"/>
                      <a:pt x="36" y="14"/>
                      <a:pt x="37" y="14"/>
                    </a:cubicBezTo>
                    <a:cubicBezTo>
                      <a:pt x="65" y="14"/>
                      <a:pt x="65" y="14"/>
                      <a:pt x="65" y="14"/>
                    </a:cubicBezTo>
                    <a:cubicBezTo>
                      <a:pt x="65" y="14"/>
                      <a:pt x="66" y="14"/>
                      <a:pt x="66" y="13"/>
                    </a:cubicBezTo>
                    <a:cubicBezTo>
                      <a:pt x="66" y="12"/>
                      <a:pt x="65" y="12"/>
                      <a:pt x="65" y="12"/>
                    </a:cubicBezTo>
                    <a:close/>
                    <a:moveTo>
                      <a:pt x="24" y="35"/>
                    </a:moveTo>
                    <a:cubicBezTo>
                      <a:pt x="23" y="35"/>
                      <a:pt x="22" y="37"/>
                      <a:pt x="22" y="38"/>
                    </a:cubicBezTo>
                    <a:cubicBezTo>
                      <a:pt x="22" y="40"/>
                      <a:pt x="23" y="41"/>
                      <a:pt x="24" y="41"/>
                    </a:cubicBezTo>
                    <a:cubicBezTo>
                      <a:pt x="26" y="41"/>
                      <a:pt x="27" y="40"/>
                      <a:pt x="27" y="38"/>
                    </a:cubicBezTo>
                    <a:cubicBezTo>
                      <a:pt x="27" y="37"/>
                      <a:pt x="26" y="35"/>
                      <a:pt x="24" y="35"/>
                    </a:cubicBezTo>
                    <a:close/>
                    <a:moveTo>
                      <a:pt x="36" y="35"/>
                    </a:moveTo>
                    <a:cubicBezTo>
                      <a:pt x="34" y="35"/>
                      <a:pt x="33" y="37"/>
                      <a:pt x="33" y="38"/>
                    </a:cubicBezTo>
                    <a:cubicBezTo>
                      <a:pt x="33" y="40"/>
                      <a:pt x="34" y="41"/>
                      <a:pt x="36" y="41"/>
                    </a:cubicBezTo>
                    <a:cubicBezTo>
                      <a:pt x="37" y="41"/>
                      <a:pt x="39" y="40"/>
                      <a:pt x="39" y="38"/>
                    </a:cubicBezTo>
                    <a:cubicBezTo>
                      <a:pt x="39" y="37"/>
                      <a:pt x="37" y="35"/>
                      <a:pt x="36" y="35"/>
                    </a:cubicBezTo>
                    <a:close/>
                    <a:moveTo>
                      <a:pt x="75" y="6"/>
                    </a:moveTo>
                    <a:cubicBezTo>
                      <a:pt x="75" y="36"/>
                      <a:pt x="75" y="36"/>
                      <a:pt x="75" y="36"/>
                    </a:cubicBezTo>
                    <a:cubicBezTo>
                      <a:pt x="75" y="40"/>
                      <a:pt x="73" y="42"/>
                      <a:pt x="69" y="42"/>
                    </a:cubicBezTo>
                    <a:cubicBezTo>
                      <a:pt x="67" y="42"/>
                      <a:pt x="67" y="42"/>
                      <a:pt x="67" y="42"/>
                    </a:cubicBezTo>
                    <a:cubicBezTo>
                      <a:pt x="70" y="51"/>
                      <a:pt x="70" y="51"/>
                      <a:pt x="70" y="51"/>
                    </a:cubicBezTo>
                    <a:cubicBezTo>
                      <a:pt x="70" y="51"/>
                      <a:pt x="71" y="52"/>
                      <a:pt x="71" y="52"/>
                    </a:cubicBezTo>
                    <a:cubicBezTo>
                      <a:pt x="71" y="53"/>
                      <a:pt x="70" y="54"/>
                      <a:pt x="69" y="54"/>
                    </a:cubicBezTo>
                    <a:cubicBezTo>
                      <a:pt x="68" y="54"/>
                      <a:pt x="68" y="54"/>
                      <a:pt x="67" y="53"/>
                    </a:cubicBezTo>
                    <a:cubicBezTo>
                      <a:pt x="54" y="42"/>
                      <a:pt x="54" y="42"/>
                      <a:pt x="54" y="42"/>
                    </a:cubicBezTo>
                    <a:cubicBezTo>
                      <a:pt x="49" y="42"/>
                      <a:pt x="49" y="42"/>
                      <a:pt x="49" y="42"/>
                    </a:cubicBezTo>
                    <a:cubicBezTo>
                      <a:pt x="49" y="53"/>
                      <a:pt x="49" y="53"/>
                      <a:pt x="49" y="53"/>
                    </a:cubicBezTo>
                    <a:cubicBezTo>
                      <a:pt x="49" y="56"/>
                      <a:pt x="46" y="59"/>
                      <a:pt x="43" y="59"/>
                    </a:cubicBezTo>
                    <a:cubicBezTo>
                      <a:pt x="21" y="59"/>
                      <a:pt x="21" y="59"/>
                      <a:pt x="21" y="59"/>
                    </a:cubicBezTo>
                    <a:cubicBezTo>
                      <a:pt x="8" y="70"/>
                      <a:pt x="8" y="70"/>
                      <a:pt x="8" y="70"/>
                    </a:cubicBezTo>
                    <a:cubicBezTo>
                      <a:pt x="8" y="70"/>
                      <a:pt x="7" y="71"/>
                      <a:pt x="7" y="71"/>
                    </a:cubicBezTo>
                    <a:cubicBezTo>
                      <a:pt x="7" y="71"/>
                      <a:pt x="6" y="71"/>
                      <a:pt x="6" y="70"/>
                    </a:cubicBezTo>
                    <a:cubicBezTo>
                      <a:pt x="5" y="70"/>
                      <a:pt x="5" y="69"/>
                      <a:pt x="5" y="68"/>
                    </a:cubicBezTo>
                    <a:cubicBezTo>
                      <a:pt x="9" y="59"/>
                      <a:pt x="9" y="59"/>
                      <a:pt x="9" y="59"/>
                    </a:cubicBezTo>
                    <a:cubicBezTo>
                      <a:pt x="6" y="59"/>
                      <a:pt x="6" y="59"/>
                      <a:pt x="6" y="59"/>
                    </a:cubicBezTo>
                    <a:cubicBezTo>
                      <a:pt x="3" y="59"/>
                      <a:pt x="0" y="56"/>
                      <a:pt x="0" y="53"/>
                    </a:cubicBezTo>
                    <a:cubicBezTo>
                      <a:pt x="0" y="23"/>
                      <a:pt x="0" y="23"/>
                      <a:pt x="0" y="23"/>
                    </a:cubicBezTo>
                    <a:cubicBezTo>
                      <a:pt x="0" y="19"/>
                      <a:pt x="3" y="17"/>
                      <a:pt x="6" y="17"/>
                    </a:cubicBezTo>
                    <a:cubicBezTo>
                      <a:pt x="26" y="17"/>
                      <a:pt x="26" y="17"/>
                      <a:pt x="26" y="17"/>
                    </a:cubicBezTo>
                    <a:cubicBezTo>
                      <a:pt x="26" y="6"/>
                      <a:pt x="26" y="6"/>
                      <a:pt x="26" y="6"/>
                    </a:cubicBezTo>
                    <a:cubicBezTo>
                      <a:pt x="26" y="3"/>
                      <a:pt x="29" y="0"/>
                      <a:pt x="32" y="0"/>
                    </a:cubicBezTo>
                    <a:cubicBezTo>
                      <a:pt x="69" y="0"/>
                      <a:pt x="69" y="0"/>
                      <a:pt x="69" y="0"/>
                    </a:cubicBezTo>
                    <a:cubicBezTo>
                      <a:pt x="73" y="0"/>
                      <a:pt x="75" y="3"/>
                      <a:pt x="75" y="6"/>
                    </a:cubicBezTo>
                    <a:close/>
                    <a:moveTo>
                      <a:pt x="72" y="36"/>
                    </a:moveTo>
                    <a:cubicBezTo>
                      <a:pt x="72" y="6"/>
                      <a:pt x="72" y="6"/>
                      <a:pt x="72" y="6"/>
                    </a:cubicBezTo>
                    <a:cubicBezTo>
                      <a:pt x="72" y="4"/>
                      <a:pt x="71" y="3"/>
                      <a:pt x="69" y="3"/>
                    </a:cubicBezTo>
                    <a:cubicBezTo>
                      <a:pt x="32" y="3"/>
                      <a:pt x="32" y="3"/>
                      <a:pt x="32" y="3"/>
                    </a:cubicBezTo>
                    <a:cubicBezTo>
                      <a:pt x="31" y="3"/>
                      <a:pt x="29" y="4"/>
                      <a:pt x="29" y="6"/>
                    </a:cubicBezTo>
                    <a:cubicBezTo>
                      <a:pt x="29" y="18"/>
                      <a:pt x="29" y="18"/>
                      <a:pt x="29" y="18"/>
                    </a:cubicBezTo>
                    <a:cubicBezTo>
                      <a:pt x="43" y="18"/>
                      <a:pt x="43" y="18"/>
                      <a:pt x="43" y="18"/>
                    </a:cubicBezTo>
                    <a:cubicBezTo>
                      <a:pt x="46" y="18"/>
                      <a:pt x="48" y="20"/>
                      <a:pt x="48" y="23"/>
                    </a:cubicBezTo>
                    <a:cubicBezTo>
                      <a:pt x="48" y="22"/>
                      <a:pt x="48" y="22"/>
                      <a:pt x="48" y="21"/>
                    </a:cubicBezTo>
                    <a:cubicBezTo>
                      <a:pt x="65" y="21"/>
                      <a:pt x="65" y="21"/>
                      <a:pt x="65" y="21"/>
                    </a:cubicBezTo>
                    <a:cubicBezTo>
                      <a:pt x="65" y="21"/>
                      <a:pt x="66" y="22"/>
                      <a:pt x="66" y="22"/>
                    </a:cubicBezTo>
                    <a:cubicBezTo>
                      <a:pt x="66" y="23"/>
                      <a:pt x="65" y="23"/>
                      <a:pt x="65" y="23"/>
                    </a:cubicBezTo>
                    <a:cubicBezTo>
                      <a:pt x="48" y="23"/>
                      <a:pt x="48" y="23"/>
                      <a:pt x="48" y="23"/>
                    </a:cubicBezTo>
                    <a:cubicBezTo>
                      <a:pt x="48" y="30"/>
                      <a:pt x="48" y="30"/>
                      <a:pt x="48" y="30"/>
                    </a:cubicBezTo>
                    <a:cubicBezTo>
                      <a:pt x="65" y="30"/>
                      <a:pt x="65" y="30"/>
                      <a:pt x="65" y="30"/>
                    </a:cubicBezTo>
                    <a:cubicBezTo>
                      <a:pt x="65" y="30"/>
                      <a:pt x="66" y="31"/>
                      <a:pt x="66" y="31"/>
                    </a:cubicBezTo>
                    <a:cubicBezTo>
                      <a:pt x="66" y="32"/>
                      <a:pt x="65" y="32"/>
                      <a:pt x="65" y="32"/>
                    </a:cubicBezTo>
                    <a:cubicBezTo>
                      <a:pt x="48" y="32"/>
                      <a:pt x="48" y="32"/>
                      <a:pt x="48" y="32"/>
                    </a:cubicBezTo>
                    <a:cubicBezTo>
                      <a:pt x="48" y="39"/>
                      <a:pt x="48" y="39"/>
                      <a:pt x="48" y="39"/>
                    </a:cubicBezTo>
                    <a:cubicBezTo>
                      <a:pt x="55" y="39"/>
                      <a:pt x="55" y="39"/>
                      <a:pt x="55" y="39"/>
                    </a:cubicBezTo>
                    <a:cubicBezTo>
                      <a:pt x="55" y="39"/>
                      <a:pt x="56" y="39"/>
                      <a:pt x="56" y="39"/>
                    </a:cubicBezTo>
                    <a:cubicBezTo>
                      <a:pt x="66" y="48"/>
                      <a:pt x="66" y="48"/>
                      <a:pt x="66" y="48"/>
                    </a:cubicBezTo>
                    <a:cubicBezTo>
                      <a:pt x="63" y="41"/>
                      <a:pt x="63" y="41"/>
                      <a:pt x="63" y="41"/>
                    </a:cubicBezTo>
                    <a:cubicBezTo>
                      <a:pt x="63" y="40"/>
                      <a:pt x="63" y="40"/>
                      <a:pt x="63" y="40"/>
                    </a:cubicBezTo>
                    <a:cubicBezTo>
                      <a:pt x="63" y="39"/>
                      <a:pt x="64" y="39"/>
                      <a:pt x="64" y="39"/>
                    </a:cubicBezTo>
                    <a:cubicBezTo>
                      <a:pt x="69" y="39"/>
                      <a:pt x="69" y="39"/>
                      <a:pt x="69" y="39"/>
                    </a:cubicBezTo>
                    <a:cubicBezTo>
                      <a:pt x="71" y="39"/>
                      <a:pt x="72" y="38"/>
                      <a:pt x="72" y="36"/>
                    </a:cubicBezTo>
                    <a:close/>
                    <a:moveTo>
                      <a:pt x="46" y="53"/>
                    </a:moveTo>
                    <a:cubicBezTo>
                      <a:pt x="46" y="23"/>
                      <a:pt x="46" y="23"/>
                      <a:pt x="46" y="23"/>
                    </a:cubicBezTo>
                    <a:cubicBezTo>
                      <a:pt x="46" y="21"/>
                      <a:pt x="45" y="20"/>
                      <a:pt x="43" y="20"/>
                    </a:cubicBezTo>
                    <a:cubicBezTo>
                      <a:pt x="6" y="20"/>
                      <a:pt x="6" y="20"/>
                      <a:pt x="6" y="20"/>
                    </a:cubicBezTo>
                    <a:cubicBezTo>
                      <a:pt x="4" y="20"/>
                      <a:pt x="3" y="21"/>
                      <a:pt x="3" y="23"/>
                    </a:cubicBezTo>
                    <a:cubicBezTo>
                      <a:pt x="3" y="53"/>
                      <a:pt x="3" y="53"/>
                      <a:pt x="3" y="53"/>
                    </a:cubicBezTo>
                    <a:cubicBezTo>
                      <a:pt x="3" y="55"/>
                      <a:pt x="4" y="56"/>
                      <a:pt x="6" y="56"/>
                    </a:cubicBezTo>
                    <a:cubicBezTo>
                      <a:pt x="12" y="56"/>
                      <a:pt x="12" y="56"/>
                      <a:pt x="12" y="56"/>
                    </a:cubicBezTo>
                    <a:cubicBezTo>
                      <a:pt x="12" y="56"/>
                      <a:pt x="12" y="56"/>
                      <a:pt x="12" y="56"/>
                    </a:cubicBezTo>
                    <a:cubicBezTo>
                      <a:pt x="13" y="57"/>
                      <a:pt x="13" y="57"/>
                      <a:pt x="13" y="57"/>
                    </a:cubicBezTo>
                    <a:cubicBezTo>
                      <a:pt x="9" y="65"/>
                      <a:pt x="9" y="65"/>
                      <a:pt x="9" y="65"/>
                    </a:cubicBezTo>
                    <a:cubicBezTo>
                      <a:pt x="20" y="56"/>
                      <a:pt x="20" y="56"/>
                      <a:pt x="20" y="56"/>
                    </a:cubicBezTo>
                    <a:cubicBezTo>
                      <a:pt x="20" y="56"/>
                      <a:pt x="20" y="56"/>
                      <a:pt x="20" y="56"/>
                    </a:cubicBezTo>
                    <a:cubicBezTo>
                      <a:pt x="43" y="56"/>
                      <a:pt x="43" y="56"/>
                      <a:pt x="43" y="56"/>
                    </a:cubicBezTo>
                    <a:cubicBezTo>
                      <a:pt x="45" y="56"/>
                      <a:pt x="46" y="55"/>
                      <a:pt x="46" y="53"/>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3" name="Google Shape;833;p16"/>
              <p:cNvSpPr/>
              <p:nvPr/>
            </p:nvSpPr>
            <p:spPr>
              <a:xfrm>
                <a:off x="6243387" y="2708024"/>
                <a:ext cx="310690" cy="310690"/>
              </a:xfrm>
              <a:custGeom>
                <a:avLst/>
                <a:gdLst/>
                <a:ahLst/>
                <a:cxnLst/>
                <a:rect l="l" t="t" r="r" b="b"/>
                <a:pathLst>
                  <a:path w="66" h="66" extrusionOk="0">
                    <a:moveTo>
                      <a:pt x="33" y="0"/>
                    </a:moveTo>
                    <a:cubicBezTo>
                      <a:pt x="15" y="0"/>
                      <a:pt x="0" y="15"/>
                      <a:pt x="0" y="33"/>
                    </a:cubicBezTo>
                    <a:cubicBezTo>
                      <a:pt x="0" y="51"/>
                      <a:pt x="15" y="66"/>
                      <a:pt x="33" y="66"/>
                    </a:cubicBezTo>
                    <a:cubicBezTo>
                      <a:pt x="51" y="66"/>
                      <a:pt x="66" y="51"/>
                      <a:pt x="66" y="33"/>
                    </a:cubicBezTo>
                    <a:cubicBezTo>
                      <a:pt x="66" y="15"/>
                      <a:pt x="51" y="0"/>
                      <a:pt x="33" y="0"/>
                    </a:cubicBezTo>
                    <a:close/>
                    <a:moveTo>
                      <a:pt x="50" y="32"/>
                    </a:moveTo>
                    <a:cubicBezTo>
                      <a:pt x="50" y="28"/>
                      <a:pt x="49" y="24"/>
                      <a:pt x="48" y="21"/>
                    </a:cubicBezTo>
                    <a:cubicBezTo>
                      <a:pt x="56" y="23"/>
                      <a:pt x="62" y="27"/>
                      <a:pt x="63" y="32"/>
                    </a:cubicBezTo>
                    <a:lnTo>
                      <a:pt x="50" y="32"/>
                    </a:lnTo>
                    <a:close/>
                    <a:moveTo>
                      <a:pt x="48" y="32"/>
                    </a:moveTo>
                    <a:cubicBezTo>
                      <a:pt x="34" y="32"/>
                      <a:pt x="34" y="32"/>
                      <a:pt x="34" y="32"/>
                    </a:cubicBezTo>
                    <a:cubicBezTo>
                      <a:pt x="34" y="18"/>
                      <a:pt x="34" y="18"/>
                      <a:pt x="34" y="18"/>
                    </a:cubicBezTo>
                    <a:cubicBezTo>
                      <a:pt x="38" y="18"/>
                      <a:pt x="42" y="19"/>
                      <a:pt x="46" y="20"/>
                    </a:cubicBezTo>
                    <a:cubicBezTo>
                      <a:pt x="47" y="24"/>
                      <a:pt x="48" y="28"/>
                      <a:pt x="48" y="32"/>
                    </a:cubicBezTo>
                    <a:close/>
                    <a:moveTo>
                      <a:pt x="34" y="16"/>
                    </a:moveTo>
                    <a:cubicBezTo>
                      <a:pt x="34" y="3"/>
                      <a:pt x="34" y="3"/>
                      <a:pt x="34" y="3"/>
                    </a:cubicBezTo>
                    <a:cubicBezTo>
                      <a:pt x="39" y="4"/>
                      <a:pt x="43" y="10"/>
                      <a:pt x="46" y="18"/>
                    </a:cubicBezTo>
                    <a:cubicBezTo>
                      <a:pt x="42" y="17"/>
                      <a:pt x="38" y="16"/>
                      <a:pt x="34" y="16"/>
                    </a:cubicBezTo>
                    <a:close/>
                    <a:moveTo>
                      <a:pt x="32" y="16"/>
                    </a:moveTo>
                    <a:cubicBezTo>
                      <a:pt x="28" y="16"/>
                      <a:pt x="24" y="17"/>
                      <a:pt x="20" y="18"/>
                    </a:cubicBezTo>
                    <a:cubicBezTo>
                      <a:pt x="22" y="10"/>
                      <a:pt x="27" y="4"/>
                      <a:pt x="32" y="3"/>
                    </a:cubicBezTo>
                    <a:lnTo>
                      <a:pt x="32" y="16"/>
                    </a:lnTo>
                    <a:close/>
                    <a:moveTo>
                      <a:pt x="32" y="18"/>
                    </a:moveTo>
                    <a:cubicBezTo>
                      <a:pt x="32" y="32"/>
                      <a:pt x="32" y="32"/>
                      <a:pt x="32" y="32"/>
                    </a:cubicBezTo>
                    <a:cubicBezTo>
                      <a:pt x="18" y="32"/>
                      <a:pt x="18" y="32"/>
                      <a:pt x="18" y="32"/>
                    </a:cubicBezTo>
                    <a:cubicBezTo>
                      <a:pt x="18" y="28"/>
                      <a:pt x="18" y="24"/>
                      <a:pt x="19" y="20"/>
                    </a:cubicBezTo>
                    <a:cubicBezTo>
                      <a:pt x="23" y="19"/>
                      <a:pt x="27" y="18"/>
                      <a:pt x="32" y="18"/>
                    </a:cubicBezTo>
                    <a:close/>
                    <a:moveTo>
                      <a:pt x="16" y="32"/>
                    </a:moveTo>
                    <a:cubicBezTo>
                      <a:pt x="3" y="32"/>
                      <a:pt x="3" y="32"/>
                      <a:pt x="3" y="32"/>
                    </a:cubicBezTo>
                    <a:cubicBezTo>
                      <a:pt x="4" y="27"/>
                      <a:pt x="9" y="23"/>
                      <a:pt x="17" y="21"/>
                    </a:cubicBezTo>
                    <a:cubicBezTo>
                      <a:pt x="16" y="24"/>
                      <a:pt x="16" y="28"/>
                      <a:pt x="16" y="32"/>
                    </a:cubicBezTo>
                    <a:close/>
                    <a:moveTo>
                      <a:pt x="16" y="34"/>
                    </a:moveTo>
                    <a:cubicBezTo>
                      <a:pt x="16" y="38"/>
                      <a:pt x="16" y="42"/>
                      <a:pt x="17" y="46"/>
                    </a:cubicBezTo>
                    <a:cubicBezTo>
                      <a:pt x="9" y="44"/>
                      <a:pt x="4" y="39"/>
                      <a:pt x="3" y="34"/>
                    </a:cubicBezTo>
                    <a:lnTo>
                      <a:pt x="16" y="34"/>
                    </a:lnTo>
                    <a:close/>
                    <a:moveTo>
                      <a:pt x="18" y="34"/>
                    </a:moveTo>
                    <a:cubicBezTo>
                      <a:pt x="32" y="34"/>
                      <a:pt x="32" y="34"/>
                      <a:pt x="32" y="34"/>
                    </a:cubicBezTo>
                    <a:cubicBezTo>
                      <a:pt x="32" y="48"/>
                      <a:pt x="32" y="48"/>
                      <a:pt x="32" y="48"/>
                    </a:cubicBezTo>
                    <a:cubicBezTo>
                      <a:pt x="27" y="48"/>
                      <a:pt x="23" y="48"/>
                      <a:pt x="19" y="47"/>
                    </a:cubicBezTo>
                    <a:cubicBezTo>
                      <a:pt x="18" y="43"/>
                      <a:pt x="18" y="39"/>
                      <a:pt x="18" y="34"/>
                    </a:cubicBezTo>
                    <a:close/>
                    <a:moveTo>
                      <a:pt x="32" y="50"/>
                    </a:moveTo>
                    <a:cubicBezTo>
                      <a:pt x="32" y="63"/>
                      <a:pt x="32" y="63"/>
                      <a:pt x="32" y="63"/>
                    </a:cubicBezTo>
                    <a:cubicBezTo>
                      <a:pt x="27" y="62"/>
                      <a:pt x="22" y="57"/>
                      <a:pt x="20" y="49"/>
                    </a:cubicBezTo>
                    <a:cubicBezTo>
                      <a:pt x="24" y="50"/>
                      <a:pt x="28" y="50"/>
                      <a:pt x="32" y="50"/>
                    </a:cubicBezTo>
                    <a:close/>
                    <a:moveTo>
                      <a:pt x="34" y="50"/>
                    </a:moveTo>
                    <a:cubicBezTo>
                      <a:pt x="38" y="50"/>
                      <a:pt x="42" y="50"/>
                      <a:pt x="46" y="49"/>
                    </a:cubicBezTo>
                    <a:cubicBezTo>
                      <a:pt x="43" y="57"/>
                      <a:pt x="39" y="62"/>
                      <a:pt x="34" y="63"/>
                    </a:cubicBezTo>
                    <a:lnTo>
                      <a:pt x="34" y="50"/>
                    </a:lnTo>
                    <a:close/>
                    <a:moveTo>
                      <a:pt x="34" y="48"/>
                    </a:moveTo>
                    <a:cubicBezTo>
                      <a:pt x="34" y="34"/>
                      <a:pt x="34" y="34"/>
                      <a:pt x="34" y="34"/>
                    </a:cubicBezTo>
                    <a:cubicBezTo>
                      <a:pt x="48" y="34"/>
                      <a:pt x="48" y="34"/>
                      <a:pt x="48" y="34"/>
                    </a:cubicBezTo>
                    <a:cubicBezTo>
                      <a:pt x="48" y="39"/>
                      <a:pt x="47" y="43"/>
                      <a:pt x="46" y="47"/>
                    </a:cubicBezTo>
                    <a:cubicBezTo>
                      <a:pt x="42" y="48"/>
                      <a:pt x="38" y="48"/>
                      <a:pt x="34" y="48"/>
                    </a:cubicBezTo>
                    <a:close/>
                    <a:moveTo>
                      <a:pt x="50" y="34"/>
                    </a:moveTo>
                    <a:cubicBezTo>
                      <a:pt x="63" y="34"/>
                      <a:pt x="63" y="34"/>
                      <a:pt x="63" y="34"/>
                    </a:cubicBezTo>
                    <a:cubicBezTo>
                      <a:pt x="62" y="39"/>
                      <a:pt x="56" y="44"/>
                      <a:pt x="48" y="46"/>
                    </a:cubicBezTo>
                    <a:cubicBezTo>
                      <a:pt x="49" y="42"/>
                      <a:pt x="50" y="38"/>
                      <a:pt x="50" y="34"/>
                    </a:cubicBezTo>
                    <a:close/>
                    <a:moveTo>
                      <a:pt x="48" y="18"/>
                    </a:moveTo>
                    <a:cubicBezTo>
                      <a:pt x="46" y="12"/>
                      <a:pt x="43" y="7"/>
                      <a:pt x="40" y="4"/>
                    </a:cubicBezTo>
                    <a:cubicBezTo>
                      <a:pt x="51" y="7"/>
                      <a:pt x="59" y="15"/>
                      <a:pt x="62" y="26"/>
                    </a:cubicBezTo>
                    <a:cubicBezTo>
                      <a:pt x="59" y="23"/>
                      <a:pt x="54" y="20"/>
                      <a:pt x="48" y="18"/>
                    </a:cubicBezTo>
                    <a:close/>
                    <a:moveTo>
                      <a:pt x="18" y="18"/>
                    </a:moveTo>
                    <a:cubicBezTo>
                      <a:pt x="12" y="20"/>
                      <a:pt x="7" y="23"/>
                      <a:pt x="4" y="26"/>
                    </a:cubicBezTo>
                    <a:cubicBezTo>
                      <a:pt x="6" y="15"/>
                      <a:pt x="15" y="7"/>
                      <a:pt x="26" y="4"/>
                    </a:cubicBezTo>
                    <a:cubicBezTo>
                      <a:pt x="22" y="7"/>
                      <a:pt x="19" y="12"/>
                      <a:pt x="18" y="18"/>
                    </a:cubicBezTo>
                    <a:close/>
                    <a:moveTo>
                      <a:pt x="18" y="48"/>
                    </a:moveTo>
                    <a:cubicBezTo>
                      <a:pt x="19" y="55"/>
                      <a:pt x="22" y="59"/>
                      <a:pt x="26" y="62"/>
                    </a:cubicBezTo>
                    <a:cubicBezTo>
                      <a:pt x="15" y="60"/>
                      <a:pt x="6" y="51"/>
                      <a:pt x="4" y="40"/>
                    </a:cubicBezTo>
                    <a:cubicBezTo>
                      <a:pt x="7" y="44"/>
                      <a:pt x="12" y="47"/>
                      <a:pt x="18" y="48"/>
                    </a:cubicBezTo>
                    <a:close/>
                    <a:moveTo>
                      <a:pt x="48" y="48"/>
                    </a:moveTo>
                    <a:cubicBezTo>
                      <a:pt x="54" y="47"/>
                      <a:pt x="59" y="44"/>
                      <a:pt x="62" y="40"/>
                    </a:cubicBezTo>
                    <a:cubicBezTo>
                      <a:pt x="59" y="51"/>
                      <a:pt x="51" y="60"/>
                      <a:pt x="40" y="62"/>
                    </a:cubicBezTo>
                    <a:cubicBezTo>
                      <a:pt x="43" y="59"/>
                      <a:pt x="46" y="55"/>
                      <a:pt x="48" y="48"/>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4" name="Google Shape;834;p16"/>
              <p:cNvSpPr/>
              <p:nvPr/>
            </p:nvSpPr>
            <p:spPr>
              <a:xfrm>
                <a:off x="6360224" y="2078940"/>
                <a:ext cx="210345" cy="231919"/>
              </a:xfrm>
              <a:custGeom>
                <a:avLst/>
                <a:gdLst/>
                <a:ahLst/>
                <a:cxnLst/>
                <a:rect l="l" t="t" r="r" b="b"/>
                <a:pathLst>
                  <a:path w="66" h="73" extrusionOk="0">
                    <a:moveTo>
                      <a:pt x="39" y="6"/>
                    </a:moveTo>
                    <a:cubicBezTo>
                      <a:pt x="39" y="2"/>
                      <a:pt x="37" y="0"/>
                      <a:pt x="33" y="0"/>
                    </a:cubicBezTo>
                    <a:cubicBezTo>
                      <a:pt x="32" y="0"/>
                      <a:pt x="32" y="0"/>
                      <a:pt x="32" y="0"/>
                    </a:cubicBezTo>
                    <a:cubicBezTo>
                      <a:pt x="29" y="0"/>
                      <a:pt x="26" y="2"/>
                      <a:pt x="26" y="6"/>
                    </a:cubicBezTo>
                    <a:cubicBezTo>
                      <a:pt x="26" y="7"/>
                      <a:pt x="26" y="7"/>
                      <a:pt x="26" y="7"/>
                    </a:cubicBezTo>
                    <a:cubicBezTo>
                      <a:pt x="39" y="7"/>
                      <a:pt x="39" y="7"/>
                      <a:pt x="39" y="7"/>
                    </a:cubicBezTo>
                    <a:lnTo>
                      <a:pt x="39" y="6"/>
                    </a:lnTo>
                    <a:close/>
                    <a:moveTo>
                      <a:pt x="28" y="5"/>
                    </a:moveTo>
                    <a:cubicBezTo>
                      <a:pt x="28" y="3"/>
                      <a:pt x="30" y="1"/>
                      <a:pt x="32" y="1"/>
                    </a:cubicBezTo>
                    <a:cubicBezTo>
                      <a:pt x="33" y="1"/>
                      <a:pt x="33" y="1"/>
                      <a:pt x="33" y="1"/>
                    </a:cubicBezTo>
                    <a:cubicBezTo>
                      <a:pt x="35" y="1"/>
                      <a:pt x="37" y="3"/>
                      <a:pt x="38" y="5"/>
                    </a:cubicBezTo>
                    <a:lnTo>
                      <a:pt x="28" y="5"/>
                    </a:lnTo>
                    <a:close/>
                    <a:moveTo>
                      <a:pt x="62" y="30"/>
                    </a:moveTo>
                    <a:cubicBezTo>
                      <a:pt x="60" y="23"/>
                      <a:pt x="56" y="17"/>
                      <a:pt x="50" y="13"/>
                    </a:cubicBezTo>
                    <a:cubicBezTo>
                      <a:pt x="50" y="12"/>
                      <a:pt x="50" y="12"/>
                      <a:pt x="50" y="12"/>
                    </a:cubicBezTo>
                    <a:cubicBezTo>
                      <a:pt x="55" y="15"/>
                      <a:pt x="55" y="15"/>
                      <a:pt x="55" y="15"/>
                    </a:cubicBezTo>
                    <a:cubicBezTo>
                      <a:pt x="55" y="15"/>
                      <a:pt x="55" y="15"/>
                      <a:pt x="55" y="15"/>
                    </a:cubicBezTo>
                    <a:cubicBezTo>
                      <a:pt x="57" y="13"/>
                      <a:pt x="56" y="10"/>
                      <a:pt x="54" y="8"/>
                    </a:cubicBezTo>
                    <a:cubicBezTo>
                      <a:pt x="51" y="6"/>
                      <a:pt x="51" y="6"/>
                      <a:pt x="51" y="6"/>
                    </a:cubicBezTo>
                    <a:cubicBezTo>
                      <a:pt x="49" y="5"/>
                      <a:pt x="46" y="6"/>
                      <a:pt x="45" y="8"/>
                    </a:cubicBezTo>
                    <a:cubicBezTo>
                      <a:pt x="44" y="8"/>
                      <a:pt x="44" y="8"/>
                      <a:pt x="44" y="8"/>
                    </a:cubicBezTo>
                    <a:cubicBezTo>
                      <a:pt x="49" y="11"/>
                      <a:pt x="49" y="11"/>
                      <a:pt x="49" y="11"/>
                    </a:cubicBezTo>
                    <a:cubicBezTo>
                      <a:pt x="49" y="12"/>
                      <a:pt x="49" y="12"/>
                      <a:pt x="49" y="12"/>
                    </a:cubicBezTo>
                    <a:cubicBezTo>
                      <a:pt x="44" y="9"/>
                      <a:pt x="39" y="7"/>
                      <a:pt x="33" y="7"/>
                    </a:cubicBezTo>
                    <a:cubicBezTo>
                      <a:pt x="27" y="7"/>
                      <a:pt x="21" y="9"/>
                      <a:pt x="17" y="12"/>
                    </a:cubicBezTo>
                    <a:cubicBezTo>
                      <a:pt x="17" y="12"/>
                      <a:pt x="17" y="12"/>
                      <a:pt x="17" y="12"/>
                    </a:cubicBezTo>
                    <a:cubicBezTo>
                      <a:pt x="17" y="11"/>
                      <a:pt x="17" y="11"/>
                      <a:pt x="17" y="11"/>
                    </a:cubicBezTo>
                    <a:cubicBezTo>
                      <a:pt x="21" y="8"/>
                      <a:pt x="21" y="8"/>
                      <a:pt x="21" y="8"/>
                    </a:cubicBezTo>
                    <a:cubicBezTo>
                      <a:pt x="21" y="8"/>
                      <a:pt x="21" y="8"/>
                      <a:pt x="21" y="8"/>
                    </a:cubicBezTo>
                    <a:cubicBezTo>
                      <a:pt x="20" y="6"/>
                      <a:pt x="17" y="5"/>
                      <a:pt x="14" y="6"/>
                    </a:cubicBezTo>
                    <a:cubicBezTo>
                      <a:pt x="11" y="8"/>
                      <a:pt x="11" y="8"/>
                      <a:pt x="11" y="8"/>
                    </a:cubicBezTo>
                    <a:cubicBezTo>
                      <a:pt x="9" y="10"/>
                      <a:pt x="9" y="13"/>
                      <a:pt x="10" y="15"/>
                    </a:cubicBezTo>
                    <a:cubicBezTo>
                      <a:pt x="11" y="15"/>
                      <a:pt x="11" y="15"/>
                      <a:pt x="11" y="15"/>
                    </a:cubicBezTo>
                    <a:cubicBezTo>
                      <a:pt x="15" y="12"/>
                      <a:pt x="15" y="12"/>
                      <a:pt x="15" y="12"/>
                    </a:cubicBezTo>
                    <a:cubicBezTo>
                      <a:pt x="15" y="13"/>
                      <a:pt x="15" y="13"/>
                      <a:pt x="15" y="13"/>
                    </a:cubicBezTo>
                    <a:cubicBezTo>
                      <a:pt x="15" y="13"/>
                      <a:pt x="15" y="13"/>
                      <a:pt x="15" y="13"/>
                    </a:cubicBezTo>
                    <a:cubicBezTo>
                      <a:pt x="10" y="17"/>
                      <a:pt x="5" y="23"/>
                      <a:pt x="4" y="30"/>
                    </a:cubicBezTo>
                    <a:cubicBezTo>
                      <a:pt x="2" y="31"/>
                      <a:pt x="0" y="33"/>
                      <a:pt x="0" y="35"/>
                    </a:cubicBezTo>
                    <a:cubicBezTo>
                      <a:pt x="0" y="38"/>
                      <a:pt x="0" y="38"/>
                      <a:pt x="0" y="38"/>
                    </a:cubicBezTo>
                    <a:cubicBezTo>
                      <a:pt x="0" y="41"/>
                      <a:pt x="2" y="43"/>
                      <a:pt x="4" y="43"/>
                    </a:cubicBezTo>
                    <a:cubicBezTo>
                      <a:pt x="5" y="50"/>
                      <a:pt x="9" y="56"/>
                      <a:pt x="14" y="60"/>
                    </a:cubicBezTo>
                    <a:cubicBezTo>
                      <a:pt x="14" y="60"/>
                      <a:pt x="14" y="60"/>
                      <a:pt x="14" y="60"/>
                    </a:cubicBezTo>
                    <a:cubicBezTo>
                      <a:pt x="10" y="67"/>
                      <a:pt x="10" y="67"/>
                      <a:pt x="10" y="67"/>
                    </a:cubicBezTo>
                    <a:cubicBezTo>
                      <a:pt x="11" y="68"/>
                      <a:pt x="11" y="68"/>
                      <a:pt x="11" y="68"/>
                    </a:cubicBezTo>
                    <a:cubicBezTo>
                      <a:pt x="9" y="71"/>
                      <a:pt x="9" y="71"/>
                      <a:pt x="9" y="71"/>
                    </a:cubicBezTo>
                    <a:cubicBezTo>
                      <a:pt x="12" y="73"/>
                      <a:pt x="12" y="73"/>
                      <a:pt x="12" y="73"/>
                    </a:cubicBezTo>
                    <a:cubicBezTo>
                      <a:pt x="14" y="70"/>
                      <a:pt x="14" y="70"/>
                      <a:pt x="14" y="70"/>
                    </a:cubicBezTo>
                    <a:cubicBezTo>
                      <a:pt x="15" y="70"/>
                      <a:pt x="15" y="70"/>
                      <a:pt x="15" y="70"/>
                    </a:cubicBezTo>
                    <a:cubicBezTo>
                      <a:pt x="20" y="63"/>
                      <a:pt x="20" y="63"/>
                      <a:pt x="20" y="63"/>
                    </a:cubicBezTo>
                    <a:cubicBezTo>
                      <a:pt x="20" y="63"/>
                      <a:pt x="20" y="63"/>
                      <a:pt x="20" y="63"/>
                    </a:cubicBezTo>
                    <a:cubicBezTo>
                      <a:pt x="24" y="65"/>
                      <a:pt x="28" y="66"/>
                      <a:pt x="33" y="66"/>
                    </a:cubicBezTo>
                    <a:cubicBezTo>
                      <a:pt x="37" y="66"/>
                      <a:pt x="42" y="65"/>
                      <a:pt x="46" y="63"/>
                    </a:cubicBezTo>
                    <a:cubicBezTo>
                      <a:pt x="50" y="70"/>
                      <a:pt x="50" y="70"/>
                      <a:pt x="50" y="70"/>
                    </a:cubicBezTo>
                    <a:cubicBezTo>
                      <a:pt x="52" y="70"/>
                      <a:pt x="52" y="70"/>
                      <a:pt x="52" y="70"/>
                    </a:cubicBezTo>
                    <a:cubicBezTo>
                      <a:pt x="54" y="73"/>
                      <a:pt x="54" y="73"/>
                      <a:pt x="54" y="73"/>
                    </a:cubicBezTo>
                    <a:cubicBezTo>
                      <a:pt x="57" y="71"/>
                      <a:pt x="57" y="71"/>
                      <a:pt x="57" y="71"/>
                    </a:cubicBezTo>
                    <a:cubicBezTo>
                      <a:pt x="55" y="68"/>
                      <a:pt x="55" y="68"/>
                      <a:pt x="55" y="68"/>
                    </a:cubicBezTo>
                    <a:cubicBezTo>
                      <a:pt x="56" y="67"/>
                      <a:pt x="56" y="67"/>
                      <a:pt x="56" y="67"/>
                    </a:cubicBezTo>
                    <a:cubicBezTo>
                      <a:pt x="51" y="60"/>
                      <a:pt x="51" y="60"/>
                      <a:pt x="51" y="60"/>
                    </a:cubicBezTo>
                    <a:cubicBezTo>
                      <a:pt x="57" y="56"/>
                      <a:pt x="60" y="50"/>
                      <a:pt x="62" y="43"/>
                    </a:cubicBezTo>
                    <a:cubicBezTo>
                      <a:pt x="64" y="43"/>
                      <a:pt x="66" y="41"/>
                      <a:pt x="66" y="38"/>
                    </a:cubicBezTo>
                    <a:cubicBezTo>
                      <a:pt x="66" y="35"/>
                      <a:pt x="66" y="35"/>
                      <a:pt x="66" y="35"/>
                    </a:cubicBezTo>
                    <a:cubicBezTo>
                      <a:pt x="66" y="33"/>
                      <a:pt x="64" y="31"/>
                      <a:pt x="62" y="30"/>
                    </a:cubicBezTo>
                    <a:close/>
                    <a:moveTo>
                      <a:pt x="2" y="38"/>
                    </a:moveTo>
                    <a:cubicBezTo>
                      <a:pt x="2" y="35"/>
                      <a:pt x="2" y="35"/>
                      <a:pt x="2" y="35"/>
                    </a:cubicBezTo>
                    <a:cubicBezTo>
                      <a:pt x="2" y="34"/>
                      <a:pt x="2" y="33"/>
                      <a:pt x="3" y="32"/>
                    </a:cubicBezTo>
                    <a:cubicBezTo>
                      <a:pt x="3" y="34"/>
                      <a:pt x="3" y="35"/>
                      <a:pt x="3" y="37"/>
                    </a:cubicBezTo>
                    <a:cubicBezTo>
                      <a:pt x="3" y="38"/>
                      <a:pt x="3" y="40"/>
                      <a:pt x="3" y="41"/>
                    </a:cubicBezTo>
                    <a:cubicBezTo>
                      <a:pt x="2" y="41"/>
                      <a:pt x="2" y="40"/>
                      <a:pt x="2" y="38"/>
                    </a:cubicBezTo>
                    <a:close/>
                    <a:moveTo>
                      <a:pt x="47" y="8"/>
                    </a:moveTo>
                    <a:cubicBezTo>
                      <a:pt x="48" y="7"/>
                      <a:pt x="49" y="7"/>
                      <a:pt x="50" y="8"/>
                    </a:cubicBezTo>
                    <a:cubicBezTo>
                      <a:pt x="53" y="10"/>
                      <a:pt x="53" y="10"/>
                      <a:pt x="53" y="10"/>
                    </a:cubicBezTo>
                    <a:cubicBezTo>
                      <a:pt x="54" y="10"/>
                      <a:pt x="55" y="12"/>
                      <a:pt x="54" y="13"/>
                    </a:cubicBezTo>
                    <a:lnTo>
                      <a:pt x="47" y="8"/>
                    </a:lnTo>
                    <a:close/>
                    <a:moveTo>
                      <a:pt x="11" y="13"/>
                    </a:moveTo>
                    <a:cubicBezTo>
                      <a:pt x="11" y="12"/>
                      <a:pt x="11" y="10"/>
                      <a:pt x="12" y="10"/>
                    </a:cubicBezTo>
                    <a:cubicBezTo>
                      <a:pt x="15" y="8"/>
                      <a:pt x="15" y="8"/>
                      <a:pt x="15" y="8"/>
                    </a:cubicBezTo>
                    <a:cubicBezTo>
                      <a:pt x="16" y="7"/>
                      <a:pt x="16" y="7"/>
                      <a:pt x="17" y="7"/>
                    </a:cubicBezTo>
                    <a:cubicBezTo>
                      <a:pt x="18" y="7"/>
                      <a:pt x="18" y="8"/>
                      <a:pt x="19" y="8"/>
                    </a:cubicBezTo>
                    <a:lnTo>
                      <a:pt x="11" y="13"/>
                    </a:lnTo>
                    <a:close/>
                    <a:moveTo>
                      <a:pt x="15" y="68"/>
                    </a:moveTo>
                    <a:cubicBezTo>
                      <a:pt x="12" y="66"/>
                      <a:pt x="12" y="66"/>
                      <a:pt x="12" y="66"/>
                    </a:cubicBezTo>
                    <a:cubicBezTo>
                      <a:pt x="15" y="62"/>
                      <a:pt x="15" y="62"/>
                      <a:pt x="15" y="62"/>
                    </a:cubicBezTo>
                    <a:cubicBezTo>
                      <a:pt x="17" y="64"/>
                      <a:pt x="17" y="64"/>
                      <a:pt x="17" y="64"/>
                    </a:cubicBezTo>
                    <a:lnTo>
                      <a:pt x="15" y="68"/>
                    </a:lnTo>
                    <a:close/>
                    <a:moveTo>
                      <a:pt x="53" y="66"/>
                    </a:moveTo>
                    <a:cubicBezTo>
                      <a:pt x="51" y="68"/>
                      <a:pt x="51" y="68"/>
                      <a:pt x="51" y="68"/>
                    </a:cubicBezTo>
                    <a:cubicBezTo>
                      <a:pt x="48" y="64"/>
                      <a:pt x="48" y="64"/>
                      <a:pt x="48" y="64"/>
                    </a:cubicBezTo>
                    <a:cubicBezTo>
                      <a:pt x="50" y="62"/>
                      <a:pt x="50" y="62"/>
                      <a:pt x="50" y="62"/>
                    </a:cubicBezTo>
                    <a:lnTo>
                      <a:pt x="53" y="66"/>
                    </a:lnTo>
                    <a:close/>
                    <a:moveTo>
                      <a:pt x="33" y="64"/>
                    </a:moveTo>
                    <a:cubicBezTo>
                      <a:pt x="18" y="64"/>
                      <a:pt x="6" y="52"/>
                      <a:pt x="6" y="37"/>
                    </a:cubicBezTo>
                    <a:cubicBezTo>
                      <a:pt x="6" y="22"/>
                      <a:pt x="18" y="10"/>
                      <a:pt x="33" y="10"/>
                    </a:cubicBezTo>
                    <a:cubicBezTo>
                      <a:pt x="48" y="10"/>
                      <a:pt x="60" y="22"/>
                      <a:pt x="60" y="37"/>
                    </a:cubicBezTo>
                    <a:cubicBezTo>
                      <a:pt x="60" y="52"/>
                      <a:pt x="48" y="64"/>
                      <a:pt x="33" y="64"/>
                    </a:cubicBezTo>
                    <a:close/>
                    <a:moveTo>
                      <a:pt x="64" y="38"/>
                    </a:moveTo>
                    <a:cubicBezTo>
                      <a:pt x="64" y="40"/>
                      <a:pt x="63" y="41"/>
                      <a:pt x="62" y="41"/>
                    </a:cubicBezTo>
                    <a:cubicBezTo>
                      <a:pt x="62" y="40"/>
                      <a:pt x="62" y="38"/>
                      <a:pt x="62" y="37"/>
                    </a:cubicBezTo>
                    <a:cubicBezTo>
                      <a:pt x="62" y="35"/>
                      <a:pt x="62" y="34"/>
                      <a:pt x="62" y="32"/>
                    </a:cubicBezTo>
                    <a:cubicBezTo>
                      <a:pt x="63" y="33"/>
                      <a:pt x="64" y="34"/>
                      <a:pt x="64" y="35"/>
                    </a:cubicBezTo>
                    <a:lnTo>
                      <a:pt x="64" y="38"/>
                    </a:lnTo>
                    <a:close/>
                    <a:moveTo>
                      <a:pt x="33" y="12"/>
                    </a:moveTo>
                    <a:cubicBezTo>
                      <a:pt x="19" y="12"/>
                      <a:pt x="8" y="23"/>
                      <a:pt x="8" y="37"/>
                    </a:cubicBezTo>
                    <a:cubicBezTo>
                      <a:pt x="8" y="50"/>
                      <a:pt x="19" y="61"/>
                      <a:pt x="33" y="61"/>
                    </a:cubicBezTo>
                    <a:cubicBezTo>
                      <a:pt x="46" y="61"/>
                      <a:pt x="57" y="50"/>
                      <a:pt x="57" y="37"/>
                    </a:cubicBezTo>
                    <a:cubicBezTo>
                      <a:pt x="57" y="23"/>
                      <a:pt x="46" y="12"/>
                      <a:pt x="33" y="12"/>
                    </a:cubicBezTo>
                    <a:close/>
                    <a:moveTo>
                      <a:pt x="33" y="60"/>
                    </a:moveTo>
                    <a:cubicBezTo>
                      <a:pt x="20" y="60"/>
                      <a:pt x="10" y="49"/>
                      <a:pt x="10" y="37"/>
                    </a:cubicBezTo>
                    <a:cubicBezTo>
                      <a:pt x="10" y="24"/>
                      <a:pt x="20" y="14"/>
                      <a:pt x="33" y="14"/>
                    </a:cubicBezTo>
                    <a:cubicBezTo>
                      <a:pt x="45" y="14"/>
                      <a:pt x="56" y="24"/>
                      <a:pt x="56" y="37"/>
                    </a:cubicBezTo>
                    <a:cubicBezTo>
                      <a:pt x="56" y="49"/>
                      <a:pt x="45" y="60"/>
                      <a:pt x="33" y="60"/>
                    </a:cubicBezTo>
                    <a:close/>
                    <a:moveTo>
                      <a:pt x="36" y="35"/>
                    </a:moveTo>
                    <a:cubicBezTo>
                      <a:pt x="49" y="35"/>
                      <a:pt x="49" y="35"/>
                      <a:pt x="49" y="35"/>
                    </a:cubicBezTo>
                    <a:cubicBezTo>
                      <a:pt x="49" y="38"/>
                      <a:pt x="49" y="38"/>
                      <a:pt x="49" y="38"/>
                    </a:cubicBezTo>
                    <a:cubicBezTo>
                      <a:pt x="36" y="38"/>
                      <a:pt x="36" y="38"/>
                      <a:pt x="36" y="38"/>
                    </a:cubicBezTo>
                    <a:cubicBezTo>
                      <a:pt x="35" y="40"/>
                      <a:pt x="34" y="40"/>
                      <a:pt x="32" y="40"/>
                    </a:cubicBezTo>
                    <a:cubicBezTo>
                      <a:pt x="30" y="40"/>
                      <a:pt x="28" y="39"/>
                      <a:pt x="28" y="36"/>
                    </a:cubicBezTo>
                    <a:cubicBezTo>
                      <a:pt x="28" y="34"/>
                      <a:pt x="29" y="33"/>
                      <a:pt x="31" y="32"/>
                    </a:cubicBezTo>
                    <a:cubicBezTo>
                      <a:pt x="31" y="16"/>
                      <a:pt x="31" y="16"/>
                      <a:pt x="31" y="16"/>
                    </a:cubicBezTo>
                    <a:cubicBezTo>
                      <a:pt x="34" y="16"/>
                      <a:pt x="34" y="16"/>
                      <a:pt x="34" y="16"/>
                    </a:cubicBezTo>
                    <a:cubicBezTo>
                      <a:pt x="34" y="32"/>
                      <a:pt x="34" y="32"/>
                      <a:pt x="34" y="32"/>
                    </a:cubicBezTo>
                    <a:cubicBezTo>
                      <a:pt x="35" y="33"/>
                      <a:pt x="36" y="34"/>
                      <a:pt x="36" y="3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5" name="Google Shape;835;p16"/>
              <p:cNvSpPr/>
              <p:nvPr/>
            </p:nvSpPr>
            <p:spPr>
              <a:xfrm>
                <a:off x="3752290" y="3398908"/>
                <a:ext cx="332018" cy="387354"/>
              </a:xfrm>
              <a:custGeom>
                <a:avLst/>
                <a:gdLst/>
                <a:ahLst/>
                <a:cxnLst/>
                <a:rect l="l" t="t" r="r" b="b"/>
                <a:pathLst>
                  <a:path w="58" h="68" extrusionOk="0">
                    <a:moveTo>
                      <a:pt x="44" y="25"/>
                    </a:moveTo>
                    <a:cubicBezTo>
                      <a:pt x="44" y="26"/>
                      <a:pt x="42" y="28"/>
                      <a:pt x="41" y="28"/>
                    </a:cubicBezTo>
                    <a:cubicBezTo>
                      <a:pt x="18" y="37"/>
                      <a:pt x="18" y="37"/>
                      <a:pt x="18" y="37"/>
                    </a:cubicBezTo>
                    <a:cubicBezTo>
                      <a:pt x="18" y="37"/>
                      <a:pt x="17" y="37"/>
                      <a:pt x="17" y="37"/>
                    </a:cubicBezTo>
                    <a:cubicBezTo>
                      <a:pt x="15" y="37"/>
                      <a:pt x="14" y="36"/>
                      <a:pt x="14" y="35"/>
                    </a:cubicBezTo>
                    <a:cubicBezTo>
                      <a:pt x="14" y="33"/>
                      <a:pt x="16" y="32"/>
                      <a:pt x="17" y="31"/>
                    </a:cubicBezTo>
                    <a:cubicBezTo>
                      <a:pt x="40" y="23"/>
                      <a:pt x="40" y="23"/>
                      <a:pt x="40" y="23"/>
                    </a:cubicBezTo>
                    <a:cubicBezTo>
                      <a:pt x="42" y="22"/>
                      <a:pt x="44" y="23"/>
                      <a:pt x="44" y="25"/>
                    </a:cubicBezTo>
                    <a:close/>
                    <a:moveTo>
                      <a:pt x="40" y="16"/>
                    </a:moveTo>
                    <a:cubicBezTo>
                      <a:pt x="17" y="24"/>
                      <a:pt x="17" y="24"/>
                      <a:pt x="17" y="24"/>
                    </a:cubicBezTo>
                    <a:cubicBezTo>
                      <a:pt x="16" y="25"/>
                      <a:pt x="14" y="26"/>
                      <a:pt x="14" y="28"/>
                    </a:cubicBezTo>
                    <a:cubicBezTo>
                      <a:pt x="14" y="29"/>
                      <a:pt x="15" y="30"/>
                      <a:pt x="17" y="30"/>
                    </a:cubicBezTo>
                    <a:cubicBezTo>
                      <a:pt x="17" y="30"/>
                      <a:pt x="18" y="30"/>
                      <a:pt x="18" y="30"/>
                    </a:cubicBezTo>
                    <a:cubicBezTo>
                      <a:pt x="41" y="21"/>
                      <a:pt x="41" y="21"/>
                      <a:pt x="41" y="21"/>
                    </a:cubicBezTo>
                    <a:cubicBezTo>
                      <a:pt x="42" y="21"/>
                      <a:pt x="44" y="19"/>
                      <a:pt x="44" y="18"/>
                    </a:cubicBezTo>
                    <a:cubicBezTo>
                      <a:pt x="44" y="16"/>
                      <a:pt x="42" y="15"/>
                      <a:pt x="40" y="16"/>
                    </a:cubicBezTo>
                    <a:close/>
                    <a:moveTo>
                      <a:pt x="14" y="21"/>
                    </a:moveTo>
                    <a:cubicBezTo>
                      <a:pt x="14" y="22"/>
                      <a:pt x="15" y="23"/>
                      <a:pt x="17" y="23"/>
                    </a:cubicBezTo>
                    <a:cubicBezTo>
                      <a:pt x="17" y="23"/>
                      <a:pt x="18" y="23"/>
                      <a:pt x="18" y="23"/>
                    </a:cubicBezTo>
                    <a:cubicBezTo>
                      <a:pt x="27" y="19"/>
                      <a:pt x="27" y="19"/>
                      <a:pt x="27" y="19"/>
                    </a:cubicBezTo>
                    <a:cubicBezTo>
                      <a:pt x="29" y="19"/>
                      <a:pt x="30" y="17"/>
                      <a:pt x="30" y="16"/>
                    </a:cubicBezTo>
                    <a:cubicBezTo>
                      <a:pt x="30" y="14"/>
                      <a:pt x="28" y="13"/>
                      <a:pt x="26" y="14"/>
                    </a:cubicBezTo>
                    <a:cubicBezTo>
                      <a:pt x="17" y="17"/>
                      <a:pt x="17" y="17"/>
                      <a:pt x="17" y="17"/>
                    </a:cubicBezTo>
                    <a:cubicBezTo>
                      <a:pt x="16" y="18"/>
                      <a:pt x="14" y="19"/>
                      <a:pt x="14" y="21"/>
                    </a:cubicBezTo>
                    <a:close/>
                    <a:moveTo>
                      <a:pt x="38" y="54"/>
                    </a:moveTo>
                    <a:cubicBezTo>
                      <a:pt x="38" y="62"/>
                      <a:pt x="38" y="62"/>
                      <a:pt x="38" y="62"/>
                    </a:cubicBezTo>
                    <a:cubicBezTo>
                      <a:pt x="38" y="64"/>
                      <a:pt x="36" y="66"/>
                      <a:pt x="34" y="66"/>
                    </a:cubicBezTo>
                    <a:cubicBezTo>
                      <a:pt x="33" y="66"/>
                      <a:pt x="33" y="66"/>
                      <a:pt x="33" y="66"/>
                    </a:cubicBezTo>
                    <a:cubicBezTo>
                      <a:pt x="33" y="67"/>
                      <a:pt x="32" y="68"/>
                      <a:pt x="30" y="68"/>
                    </a:cubicBezTo>
                    <a:cubicBezTo>
                      <a:pt x="28" y="68"/>
                      <a:pt x="28" y="68"/>
                      <a:pt x="28" y="68"/>
                    </a:cubicBezTo>
                    <a:cubicBezTo>
                      <a:pt x="26" y="68"/>
                      <a:pt x="25" y="67"/>
                      <a:pt x="25" y="66"/>
                    </a:cubicBezTo>
                    <a:cubicBezTo>
                      <a:pt x="24" y="66"/>
                      <a:pt x="24" y="66"/>
                      <a:pt x="24" y="66"/>
                    </a:cubicBezTo>
                    <a:cubicBezTo>
                      <a:pt x="22" y="66"/>
                      <a:pt x="20" y="64"/>
                      <a:pt x="20" y="62"/>
                    </a:cubicBezTo>
                    <a:cubicBezTo>
                      <a:pt x="20" y="54"/>
                      <a:pt x="20" y="54"/>
                      <a:pt x="20" y="54"/>
                    </a:cubicBezTo>
                    <a:cubicBezTo>
                      <a:pt x="20" y="52"/>
                      <a:pt x="22" y="51"/>
                      <a:pt x="23" y="50"/>
                    </a:cubicBezTo>
                    <a:cubicBezTo>
                      <a:pt x="23" y="50"/>
                      <a:pt x="23" y="50"/>
                      <a:pt x="23" y="50"/>
                    </a:cubicBezTo>
                    <a:cubicBezTo>
                      <a:pt x="23" y="47"/>
                      <a:pt x="21" y="44"/>
                      <a:pt x="20" y="43"/>
                    </a:cubicBezTo>
                    <a:cubicBezTo>
                      <a:pt x="18" y="44"/>
                      <a:pt x="18" y="44"/>
                      <a:pt x="18" y="44"/>
                    </a:cubicBezTo>
                    <a:cubicBezTo>
                      <a:pt x="18" y="44"/>
                      <a:pt x="17" y="44"/>
                      <a:pt x="17" y="44"/>
                    </a:cubicBezTo>
                    <a:cubicBezTo>
                      <a:pt x="15" y="44"/>
                      <a:pt x="14" y="43"/>
                      <a:pt x="14" y="42"/>
                    </a:cubicBezTo>
                    <a:cubicBezTo>
                      <a:pt x="14" y="40"/>
                      <a:pt x="16" y="39"/>
                      <a:pt x="17" y="38"/>
                    </a:cubicBezTo>
                    <a:cubicBezTo>
                      <a:pt x="40" y="30"/>
                      <a:pt x="40" y="30"/>
                      <a:pt x="40" y="30"/>
                    </a:cubicBezTo>
                    <a:cubicBezTo>
                      <a:pt x="42" y="29"/>
                      <a:pt x="44" y="30"/>
                      <a:pt x="44" y="32"/>
                    </a:cubicBezTo>
                    <a:cubicBezTo>
                      <a:pt x="44" y="33"/>
                      <a:pt x="42" y="35"/>
                      <a:pt x="41" y="36"/>
                    </a:cubicBezTo>
                    <a:cubicBezTo>
                      <a:pt x="25" y="41"/>
                      <a:pt x="25" y="41"/>
                      <a:pt x="25" y="41"/>
                    </a:cubicBezTo>
                    <a:cubicBezTo>
                      <a:pt x="27" y="43"/>
                      <a:pt x="29" y="46"/>
                      <a:pt x="29" y="50"/>
                    </a:cubicBezTo>
                    <a:cubicBezTo>
                      <a:pt x="29" y="50"/>
                      <a:pt x="29" y="50"/>
                      <a:pt x="29" y="50"/>
                    </a:cubicBezTo>
                    <a:cubicBezTo>
                      <a:pt x="29" y="50"/>
                      <a:pt x="29" y="50"/>
                      <a:pt x="29" y="50"/>
                    </a:cubicBezTo>
                    <a:cubicBezTo>
                      <a:pt x="29" y="50"/>
                      <a:pt x="29" y="50"/>
                      <a:pt x="29" y="50"/>
                    </a:cubicBezTo>
                    <a:cubicBezTo>
                      <a:pt x="29" y="43"/>
                      <a:pt x="36" y="38"/>
                      <a:pt x="37" y="38"/>
                    </a:cubicBezTo>
                    <a:cubicBezTo>
                      <a:pt x="38" y="37"/>
                      <a:pt x="39" y="38"/>
                      <a:pt x="40" y="39"/>
                    </a:cubicBezTo>
                    <a:cubicBezTo>
                      <a:pt x="41" y="40"/>
                      <a:pt x="41" y="42"/>
                      <a:pt x="39" y="43"/>
                    </a:cubicBezTo>
                    <a:cubicBezTo>
                      <a:pt x="39" y="43"/>
                      <a:pt x="35" y="46"/>
                      <a:pt x="35" y="50"/>
                    </a:cubicBezTo>
                    <a:cubicBezTo>
                      <a:pt x="35" y="50"/>
                      <a:pt x="35" y="50"/>
                      <a:pt x="35" y="50"/>
                    </a:cubicBezTo>
                    <a:cubicBezTo>
                      <a:pt x="36" y="51"/>
                      <a:pt x="38" y="52"/>
                      <a:pt x="38" y="54"/>
                    </a:cubicBezTo>
                    <a:close/>
                    <a:moveTo>
                      <a:pt x="36" y="54"/>
                    </a:moveTo>
                    <a:cubicBezTo>
                      <a:pt x="36" y="53"/>
                      <a:pt x="35" y="52"/>
                      <a:pt x="34" y="52"/>
                    </a:cubicBezTo>
                    <a:cubicBezTo>
                      <a:pt x="34" y="52"/>
                      <a:pt x="34" y="52"/>
                      <a:pt x="34" y="52"/>
                    </a:cubicBezTo>
                    <a:cubicBezTo>
                      <a:pt x="34" y="52"/>
                      <a:pt x="34" y="52"/>
                      <a:pt x="34" y="52"/>
                    </a:cubicBezTo>
                    <a:cubicBezTo>
                      <a:pt x="34" y="52"/>
                      <a:pt x="34" y="52"/>
                      <a:pt x="33" y="52"/>
                    </a:cubicBezTo>
                    <a:cubicBezTo>
                      <a:pt x="33" y="52"/>
                      <a:pt x="33" y="52"/>
                      <a:pt x="33" y="52"/>
                    </a:cubicBezTo>
                    <a:cubicBezTo>
                      <a:pt x="30" y="52"/>
                      <a:pt x="30" y="52"/>
                      <a:pt x="30" y="52"/>
                    </a:cubicBezTo>
                    <a:cubicBezTo>
                      <a:pt x="28" y="52"/>
                      <a:pt x="28" y="52"/>
                      <a:pt x="28" y="52"/>
                    </a:cubicBezTo>
                    <a:cubicBezTo>
                      <a:pt x="24" y="52"/>
                      <a:pt x="24" y="52"/>
                      <a:pt x="24" y="52"/>
                    </a:cubicBezTo>
                    <a:cubicBezTo>
                      <a:pt x="24" y="52"/>
                      <a:pt x="24" y="52"/>
                      <a:pt x="24" y="52"/>
                    </a:cubicBezTo>
                    <a:cubicBezTo>
                      <a:pt x="23" y="52"/>
                      <a:pt x="22" y="53"/>
                      <a:pt x="22" y="54"/>
                    </a:cubicBezTo>
                    <a:cubicBezTo>
                      <a:pt x="22" y="62"/>
                      <a:pt x="22" y="62"/>
                      <a:pt x="22" y="62"/>
                    </a:cubicBezTo>
                    <a:cubicBezTo>
                      <a:pt x="22" y="63"/>
                      <a:pt x="23" y="64"/>
                      <a:pt x="24" y="64"/>
                    </a:cubicBezTo>
                    <a:cubicBezTo>
                      <a:pt x="25" y="64"/>
                      <a:pt x="25" y="64"/>
                      <a:pt x="25" y="64"/>
                    </a:cubicBezTo>
                    <a:cubicBezTo>
                      <a:pt x="33" y="64"/>
                      <a:pt x="33" y="64"/>
                      <a:pt x="33" y="64"/>
                    </a:cubicBezTo>
                    <a:cubicBezTo>
                      <a:pt x="34" y="64"/>
                      <a:pt x="34" y="64"/>
                      <a:pt x="34" y="64"/>
                    </a:cubicBezTo>
                    <a:cubicBezTo>
                      <a:pt x="35" y="64"/>
                      <a:pt x="36" y="63"/>
                      <a:pt x="36" y="62"/>
                    </a:cubicBezTo>
                    <a:lnTo>
                      <a:pt x="36" y="54"/>
                    </a:lnTo>
                    <a:close/>
                    <a:moveTo>
                      <a:pt x="42" y="4"/>
                    </a:moveTo>
                    <a:cubicBezTo>
                      <a:pt x="39" y="9"/>
                      <a:pt x="39" y="9"/>
                      <a:pt x="39" y="9"/>
                    </a:cubicBezTo>
                    <a:cubicBezTo>
                      <a:pt x="39" y="10"/>
                      <a:pt x="39" y="10"/>
                      <a:pt x="40" y="11"/>
                    </a:cubicBezTo>
                    <a:cubicBezTo>
                      <a:pt x="40" y="11"/>
                      <a:pt x="40" y="11"/>
                      <a:pt x="40" y="11"/>
                    </a:cubicBezTo>
                    <a:cubicBezTo>
                      <a:pt x="40" y="11"/>
                      <a:pt x="41" y="11"/>
                      <a:pt x="41" y="10"/>
                    </a:cubicBezTo>
                    <a:cubicBezTo>
                      <a:pt x="44" y="5"/>
                      <a:pt x="44" y="5"/>
                      <a:pt x="44" y="5"/>
                    </a:cubicBezTo>
                    <a:cubicBezTo>
                      <a:pt x="44" y="5"/>
                      <a:pt x="44" y="4"/>
                      <a:pt x="44" y="4"/>
                    </a:cubicBezTo>
                    <a:cubicBezTo>
                      <a:pt x="43" y="4"/>
                      <a:pt x="42" y="4"/>
                      <a:pt x="42" y="4"/>
                    </a:cubicBezTo>
                    <a:close/>
                    <a:moveTo>
                      <a:pt x="17" y="48"/>
                    </a:moveTo>
                    <a:cubicBezTo>
                      <a:pt x="14" y="53"/>
                      <a:pt x="14" y="53"/>
                      <a:pt x="14" y="53"/>
                    </a:cubicBezTo>
                    <a:cubicBezTo>
                      <a:pt x="14" y="53"/>
                      <a:pt x="14" y="54"/>
                      <a:pt x="15" y="54"/>
                    </a:cubicBezTo>
                    <a:cubicBezTo>
                      <a:pt x="15" y="54"/>
                      <a:pt x="15" y="54"/>
                      <a:pt x="15" y="54"/>
                    </a:cubicBezTo>
                    <a:cubicBezTo>
                      <a:pt x="15" y="54"/>
                      <a:pt x="16" y="54"/>
                      <a:pt x="16" y="54"/>
                    </a:cubicBezTo>
                    <a:cubicBezTo>
                      <a:pt x="19" y="49"/>
                      <a:pt x="19" y="49"/>
                      <a:pt x="19" y="49"/>
                    </a:cubicBezTo>
                    <a:cubicBezTo>
                      <a:pt x="19" y="48"/>
                      <a:pt x="19" y="47"/>
                      <a:pt x="18" y="47"/>
                    </a:cubicBezTo>
                    <a:cubicBezTo>
                      <a:pt x="18" y="47"/>
                      <a:pt x="17" y="47"/>
                      <a:pt x="17" y="48"/>
                    </a:cubicBezTo>
                    <a:close/>
                    <a:moveTo>
                      <a:pt x="48" y="19"/>
                    </a:moveTo>
                    <a:cubicBezTo>
                      <a:pt x="48" y="19"/>
                      <a:pt x="48" y="19"/>
                      <a:pt x="49" y="19"/>
                    </a:cubicBezTo>
                    <a:cubicBezTo>
                      <a:pt x="54" y="16"/>
                      <a:pt x="54" y="16"/>
                      <a:pt x="54" y="16"/>
                    </a:cubicBezTo>
                    <a:cubicBezTo>
                      <a:pt x="54" y="16"/>
                      <a:pt x="54" y="15"/>
                      <a:pt x="54" y="14"/>
                    </a:cubicBezTo>
                    <a:cubicBezTo>
                      <a:pt x="54" y="14"/>
                      <a:pt x="53" y="14"/>
                      <a:pt x="53" y="14"/>
                    </a:cubicBezTo>
                    <a:cubicBezTo>
                      <a:pt x="48" y="17"/>
                      <a:pt x="48" y="17"/>
                      <a:pt x="48" y="17"/>
                    </a:cubicBezTo>
                    <a:cubicBezTo>
                      <a:pt x="47" y="17"/>
                      <a:pt x="47" y="18"/>
                      <a:pt x="47" y="18"/>
                    </a:cubicBezTo>
                    <a:cubicBezTo>
                      <a:pt x="47" y="19"/>
                      <a:pt x="48" y="19"/>
                      <a:pt x="48" y="19"/>
                    </a:cubicBezTo>
                    <a:close/>
                    <a:moveTo>
                      <a:pt x="9" y="39"/>
                    </a:moveTo>
                    <a:cubicBezTo>
                      <a:pt x="4" y="42"/>
                      <a:pt x="4" y="42"/>
                      <a:pt x="4" y="42"/>
                    </a:cubicBezTo>
                    <a:cubicBezTo>
                      <a:pt x="4" y="42"/>
                      <a:pt x="4" y="43"/>
                      <a:pt x="4" y="43"/>
                    </a:cubicBezTo>
                    <a:cubicBezTo>
                      <a:pt x="4" y="44"/>
                      <a:pt x="4" y="44"/>
                      <a:pt x="5" y="44"/>
                    </a:cubicBezTo>
                    <a:cubicBezTo>
                      <a:pt x="5" y="44"/>
                      <a:pt x="5" y="44"/>
                      <a:pt x="5" y="44"/>
                    </a:cubicBezTo>
                    <a:cubicBezTo>
                      <a:pt x="10" y="41"/>
                      <a:pt x="10" y="41"/>
                      <a:pt x="10" y="41"/>
                    </a:cubicBezTo>
                    <a:cubicBezTo>
                      <a:pt x="11" y="41"/>
                      <a:pt x="11" y="40"/>
                      <a:pt x="11" y="40"/>
                    </a:cubicBezTo>
                    <a:cubicBezTo>
                      <a:pt x="10" y="39"/>
                      <a:pt x="10" y="39"/>
                      <a:pt x="9" y="39"/>
                    </a:cubicBezTo>
                    <a:close/>
                    <a:moveTo>
                      <a:pt x="57" y="28"/>
                    </a:moveTo>
                    <a:cubicBezTo>
                      <a:pt x="51" y="28"/>
                      <a:pt x="51" y="28"/>
                      <a:pt x="51" y="28"/>
                    </a:cubicBezTo>
                    <a:cubicBezTo>
                      <a:pt x="51" y="28"/>
                      <a:pt x="50" y="28"/>
                      <a:pt x="50" y="29"/>
                    </a:cubicBezTo>
                    <a:cubicBezTo>
                      <a:pt x="50" y="30"/>
                      <a:pt x="51" y="30"/>
                      <a:pt x="51" y="30"/>
                    </a:cubicBezTo>
                    <a:cubicBezTo>
                      <a:pt x="57" y="30"/>
                      <a:pt x="57" y="30"/>
                      <a:pt x="57" y="30"/>
                    </a:cubicBezTo>
                    <a:cubicBezTo>
                      <a:pt x="58" y="30"/>
                      <a:pt x="58" y="30"/>
                      <a:pt x="58" y="29"/>
                    </a:cubicBezTo>
                    <a:cubicBezTo>
                      <a:pt x="58" y="28"/>
                      <a:pt x="58" y="28"/>
                      <a:pt x="57" y="28"/>
                    </a:cubicBezTo>
                    <a:close/>
                    <a:moveTo>
                      <a:pt x="8" y="29"/>
                    </a:moveTo>
                    <a:cubicBezTo>
                      <a:pt x="8" y="28"/>
                      <a:pt x="7" y="28"/>
                      <a:pt x="7" y="28"/>
                    </a:cubicBezTo>
                    <a:cubicBezTo>
                      <a:pt x="1" y="28"/>
                      <a:pt x="1" y="28"/>
                      <a:pt x="1" y="28"/>
                    </a:cubicBezTo>
                    <a:cubicBezTo>
                      <a:pt x="0" y="28"/>
                      <a:pt x="0" y="28"/>
                      <a:pt x="0" y="29"/>
                    </a:cubicBezTo>
                    <a:cubicBezTo>
                      <a:pt x="0" y="30"/>
                      <a:pt x="0" y="30"/>
                      <a:pt x="1" y="30"/>
                    </a:cubicBezTo>
                    <a:cubicBezTo>
                      <a:pt x="7" y="30"/>
                      <a:pt x="7" y="30"/>
                      <a:pt x="7" y="30"/>
                    </a:cubicBezTo>
                    <a:cubicBezTo>
                      <a:pt x="7" y="30"/>
                      <a:pt x="8" y="30"/>
                      <a:pt x="8" y="29"/>
                    </a:cubicBezTo>
                    <a:close/>
                    <a:moveTo>
                      <a:pt x="49" y="39"/>
                    </a:moveTo>
                    <a:cubicBezTo>
                      <a:pt x="48" y="39"/>
                      <a:pt x="48" y="39"/>
                      <a:pt x="47" y="40"/>
                    </a:cubicBezTo>
                    <a:cubicBezTo>
                      <a:pt x="47" y="40"/>
                      <a:pt x="47" y="41"/>
                      <a:pt x="48" y="41"/>
                    </a:cubicBezTo>
                    <a:cubicBezTo>
                      <a:pt x="53" y="44"/>
                      <a:pt x="53" y="44"/>
                      <a:pt x="53" y="44"/>
                    </a:cubicBezTo>
                    <a:cubicBezTo>
                      <a:pt x="53" y="44"/>
                      <a:pt x="53" y="44"/>
                      <a:pt x="53" y="44"/>
                    </a:cubicBezTo>
                    <a:cubicBezTo>
                      <a:pt x="54" y="44"/>
                      <a:pt x="54" y="44"/>
                      <a:pt x="54" y="43"/>
                    </a:cubicBezTo>
                    <a:cubicBezTo>
                      <a:pt x="54" y="43"/>
                      <a:pt x="54" y="42"/>
                      <a:pt x="54" y="42"/>
                    </a:cubicBezTo>
                    <a:lnTo>
                      <a:pt x="49" y="39"/>
                    </a:lnTo>
                    <a:close/>
                    <a:moveTo>
                      <a:pt x="5" y="14"/>
                    </a:moveTo>
                    <a:cubicBezTo>
                      <a:pt x="5" y="14"/>
                      <a:pt x="4" y="14"/>
                      <a:pt x="4" y="14"/>
                    </a:cubicBezTo>
                    <a:cubicBezTo>
                      <a:pt x="4" y="15"/>
                      <a:pt x="4" y="16"/>
                      <a:pt x="4" y="16"/>
                    </a:cubicBezTo>
                    <a:cubicBezTo>
                      <a:pt x="9" y="19"/>
                      <a:pt x="9" y="19"/>
                      <a:pt x="9" y="19"/>
                    </a:cubicBezTo>
                    <a:cubicBezTo>
                      <a:pt x="10" y="19"/>
                      <a:pt x="10" y="19"/>
                      <a:pt x="10" y="19"/>
                    </a:cubicBezTo>
                    <a:cubicBezTo>
                      <a:pt x="10" y="19"/>
                      <a:pt x="11" y="19"/>
                      <a:pt x="11" y="18"/>
                    </a:cubicBezTo>
                    <a:cubicBezTo>
                      <a:pt x="11" y="18"/>
                      <a:pt x="11" y="17"/>
                      <a:pt x="10" y="17"/>
                    </a:cubicBezTo>
                    <a:lnTo>
                      <a:pt x="5" y="14"/>
                    </a:lnTo>
                    <a:close/>
                    <a:moveTo>
                      <a:pt x="41" y="48"/>
                    </a:moveTo>
                    <a:cubicBezTo>
                      <a:pt x="41" y="47"/>
                      <a:pt x="40" y="47"/>
                      <a:pt x="40" y="47"/>
                    </a:cubicBezTo>
                    <a:cubicBezTo>
                      <a:pt x="39" y="47"/>
                      <a:pt x="39" y="48"/>
                      <a:pt x="39" y="49"/>
                    </a:cubicBezTo>
                    <a:cubicBezTo>
                      <a:pt x="42" y="54"/>
                      <a:pt x="42" y="54"/>
                      <a:pt x="42" y="54"/>
                    </a:cubicBezTo>
                    <a:cubicBezTo>
                      <a:pt x="42" y="54"/>
                      <a:pt x="43" y="54"/>
                      <a:pt x="43" y="54"/>
                    </a:cubicBezTo>
                    <a:cubicBezTo>
                      <a:pt x="43" y="54"/>
                      <a:pt x="43" y="54"/>
                      <a:pt x="44" y="54"/>
                    </a:cubicBezTo>
                    <a:cubicBezTo>
                      <a:pt x="44" y="54"/>
                      <a:pt x="44" y="53"/>
                      <a:pt x="44" y="53"/>
                    </a:cubicBezTo>
                    <a:lnTo>
                      <a:pt x="41" y="48"/>
                    </a:lnTo>
                    <a:close/>
                    <a:moveTo>
                      <a:pt x="17" y="10"/>
                    </a:moveTo>
                    <a:cubicBezTo>
                      <a:pt x="17" y="11"/>
                      <a:pt x="18" y="11"/>
                      <a:pt x="18" y="11"/>
                    </a:cubicBezTo>
                    <a:cubicBezTo>
                      <a:pt x="18" y="11"/>
                      <a:pt x="18" y="11"/>
                      <a:pt x="18" y="11"/>
                    </a:cubicBezTo>
                    <a:cubicBezTo>
                      <a:pt x="19" y="10"/>
                      <a:pt x="19" y="10"/>
                      <a:pt x="19" y="9"/>
                    </a:cubicBezTo>
                    <a:cubicBezTo>
                      <a:pt x="16" y="4"/>
                      <a:pt x="16" y="4"/>
                      <a:pt x="16" y="4"/>
                    </a:cubicBezTo>
                    <a:cubicBezTo>
                      <a:pt x="16" y="4"/>
                      <a:pt x="15" y="4"/>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8" y="0"/>
                      <a:pt x="28" y="0"/>
                      <a:pt x="28" y="1"/>
                    </a:cubicBezTo>
                    <a:cubicBezTo>
                      <a:pt x="28" y="7"/>
                      <a:pt x="28" y="7"/>
                      <a:pt x="28" y="7"/>
                    </a:cubicBezTo>
                    <a:cubicBezTo>
                      <a:pt x="28" y="7"/>
                      <a:pt x="28" y="8"/>
                      <a:pt x="29" y="8"/>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6" name="Google Shape;836;p16"/>
              <p:cNvSpPr/>
              <p:nvPr/>
            </p:nvSpPr>
            <p:spPr>
              <a:xfrm>
                <a:off x="6602590" y="3548096"/>
                <a:ext cx="218436" cy="214390"/>
              </a:xfrm>
              <a:custGeom>
                <a:avLst/>
                <a:gdLst/>
                <a:ahLst/>
                <a:cxnLst/>
                <a:rect l="l" t="t" r="r" b="b"/>
                <a:pathLst>
                  <a:path w="68" h="67" extrusionOk="0">
                    <a:moveTo>
                      <a:pt x="57" y="0"/>
                    </a:moveTo>
                    <a:cubicBezTo>
                      <a:pt x="12" y="0"/>
                      <a:pt x="12" y="0"/>
                      <a:pt x="12" y="0"/>
                    </a:cubicBezTo>
                    <a:cubicBezTo>
                      <a:pt x="5" y="0"/>
                      <a:pt x="0" y="5"/>
                      <a:pt x="0" y="11"/>
                    </a:cubicBezTo>
                    <a:cubicBezTo>
                      <a:pt x="0" y="56"/>
                      <a:pt x="0" y="56"/>
                      <a:pt x="0" y="56"/>
                    </a:cubicBezTo>
                    <a:cubicBezTo>
                      <a:pt x="0" y="62"/>
                      <a:pt x="5" y="67"/>
                      <a:pt x="12" y="67"/>
                    </a:cubicBezTo>
                    <a:cubicBezTo>
                      <a:pt x="57" y="67"/>
                      <a:pt x="57" y="67"/>
                      <a:pt x="57" y="67"/>
                    </a:cubicBezTo>
                    <a:cubicBezTo>
                      <a:pt x="63" y="67"/>
                      <a:pt x="68" y="62"/>
                      <a:pt x="68" y="56"/>
                    </a:cubicBezTo>
                    <a:cubicBezTo>
                      <a:pt x="68" y="11"/>
                      <a:pt x="68" y="11"/>
                      <a:pt x="68" y="11"/>
                    </a:cubicBezTo>
                    <a:cubicBezTo>
                      <a:pt x="68" y="5"/>
                      <a:pt x="63" y="0"/>
                      <a:pt x="57" y="0"/>
                    </a:cubicBezTo>
                    <a:close/>
                    <a:moveTo>
                      <a:pt x="65" y="11"/>
                    </a:moveTo>
                    <a:cubicBezTo>
                      <a:pt x="65" y="56"/>
                      <a:pt x="65" y="56"/>
                      <a:pt x="65" y="56"/>
                    </a:cubicBezTo>
                    <a:cubicBezTo>
                      <a:pt x="65" y="61"/>
                      <a:pt x="61" y="64"/>
                      <a:pt x="57" y="64"/>
                    </a:cubicBezTo>
                    <a:cubicBezTo>
                      <a:pt x="12" y="64"/>
                      <a:pt x="12" y="64"/>
                      <a:pt x="12" y="64"/>
                    </a:cubicBezTo>
                    <a:cubicBezTo>
                      <a:pt x="7" y="64"/>
                      <a:pt x="3" y="61"/>
                      <a:pt x="3" y="56"/>
                    </a:cubicBezTo>
                    <a:cubicBezTo>
                      <a:pt x="3" y="11"/>
                      <a:pt x="3" y="11"/>
                      <a:pt x="3" y="11"/>
                    </a:cubicBezTo>
                    <a:cubicBezTo>
                      <a:pt x="3" y="7"/>
                      <a:pt x="7" y="3"/>
                      <a:pt x="12" y="3"/>
                    </a:cubicBezTo>
                    <a:cubicBezTo>
                      <a:pt x="57" y="3"/>
                      <a:pt x="57" y="3"/>
                      <a:pt x="57" y="3"/>
                    </a:cubicBezTo>
                    <a:cubicBezTo>
                      <a:pt x="61" y="3"/>
                      <a:pt x="65" y="7"/>
                      <a:pt x="65" y="11"/>
                    </a:cubicBezTo>
                    <a:close/>
                    <a:moveTo>
                      <a:pt x="56" y="5"/>
                    </a:moveTo>
                    <a:cubicBezTo>
                      <a:pt x="12" y="5"/>
                      <a:pt x="12" y="5"/>
                      <a:pt x="12" y="5"/>
                    </a:cubicBezTo>
                    <a:cubicBezTo>
                      <a:pt x="9" y="5"/>
                      <a:pt x="6" y="8"/>
                      <a:pt x="6" y="12"/>
                    </a:cubicBezTo>
                    <a:cubicBezTo>
                      <a:pt x="6" y="56"/>
                      <a:pt x="6" y="56"/>
                      <a:pt x="6" y="56"/>
                    </a:cubicBezTo>
                    <a:cubicBezTo>
                      <a:pt x="6" y="59"/>
                      <a:pt x="9" y="62"/>
                      <a:pt x="12" y="62"/>
                    </a:cubicBezTo>
                    <a:cubicBezTo>
                      <a:pt x="56" y="62"/>
                      <a:pt x="56" y="62"/>
                      <a:pt x="56" y="62"/>
                    </a:cubicBezTo>
                    <a:cubicBezTo>
                      <a:pt x="60" y="62"/>
                      <a:pt x="63" y="59"/>
                      <a:pt x="63" y="56"/>
                    </a:cubicBezTo>
                    <a:cubicBezTo>
                      <a:pt x="63" y="12"/>
                      <a:pt x="63" y="12"/>
                      <a:pt x="63" y="12"/>
                    </a:cubicBezTo>
                    <a:cubicBezTo>
                      <a:pt x="63" y="8"/>
                      <a:pt x="60" y="5"/>
                      <a:pt x="56" y="5"/>
                    </a:cubicBezTo>
                    <a:close/>
                    <a:moveTo>
                      <a:pt x="61" y="12"/>
                    </a:moveTo>
                    <a:cubicBezTo>
                      <a:pt x="61" y="33"/>
                      <a:pt x="61" y="33"/>
                      <a:pt x="61" y="33"/>
                    </a:cubicBezTo>
                    <a:cubicBezTo>
                      <a:pt x="35" y="33"/>
                      <a:pt x="35" y="33"/>
                      <a:pt x="35" y="33"/>
                    </a:cubicBezTo>
                    <a:cubicBezTo>
                      <a:pt x="35" y="7"/>
                      <a:pt x="35" y="7"/>
                      <a:pt x="35" y="7"/>
                    </a:cubicBezTo>
                    <a:cubicBezTo>
                      <a:pt x="56" y="7"/>
                      <a:pt x="56" y="7"/>
                      <a:pt x="56" y="7"/>
                    </a:cubicBezTo>
                    <a:cubicBezTo>
                      <a:pt x="59" y="7"/>
                      <a:pt x="61" y="9"/>
                      <a:pt x="61" y="12"/>
                    </a:cubicBezTo>
                    <a:close/>
                    <a:moveTo>
                      <a:pt x="12" y="7"/>
                    </a:moveTo>
                    <a:cubicBezTo>
                      <a:pt x="33" y="7"/>
                      <a:pt x="33" y="7"/>
                      <a:pt x="33" y="7"/>
                    </a:cubicBezTo>
                    <a:cubicBezTo>
                      <a:pt x="33" y="33"/>
                      <a:pt x="33" y="33"/>
                      <a:pt x="33" y="33"/>
                    </a:cubicBezTo>
                    <a:cubicBezTo>
                      <a:pt x="8" y="33"/>
                      <a:pt x="8" y="33"/>
                      <a:pt x="8" y="33"/>
                    </a:cubicBezTo>
                    <a:cubicBezTo>
                      <a:pt x="8" y="12"/>
                      <a:pt x="8" y="12"/>
                      <a:pt x="8" y="12"/>
                    </a:cubicBezTo>
                    <a:cubicBezTo>
                      <a:pt x="8" y="9"/>
                      <a:pt x="10" y="7"/>
                      <a:pt x="12" y="7"/>
                    </a:cubicBezTo>
                    <a:close/>
                    <a:moveTo>
                      <a:pt x="8" y="56"/>
                    </a:moveTo>
                    <a:cubicBezTo>
                      <a:pt x="8" y="35"/>
                      <a:pt x="8" y="35"/>
                      <a:pt x="8" y="35"/>
                    </a:cubicBezTo>
                    <a:cubicBezTo>
                      <a:pt x="33" y="35"/>
                      <a:pt x="33" y="35"/>
                      <a:pt x="33" y="35"/>
                    </a:cubicBezTo>
                    <a:cubicBezTo>
                      <a:pt x="33" y="60"/>
                      <a:pt x="33" y="60"/>
                      <a:pt x="33" y="60"/>
                    </a:cubicBezTo>
                    <a:cubicBezTo>
                      <a:pt x="12" y="60"/>
                      <a:pt x="12" y="60"/>
                      <a:pt x="12" y="60"/>
                    </a:cubicBezTo>
                    <a:cubicBezTo>
                      <a:pt x="10" y="60"/>
                      <a:pt x="8" y="58"/>
                      <a:pt x="8" y="56"/>
                    </a:cubicBezTo>
                    <a:close/>
                    <a:moveTo>
                      <a:pt x="56" y="60"/>
                    </a:moveTo>
                    <a:cubicBezTo>
                      <a:pt x="35" y="60"/>
                      <a:pt x="35" y="60"/>
                      <a:pt x="35" y="60"/>
                    </a:cubicBezTo>
                    <a:cubicBezTo>
                      <a:pt x="35" y="35"/>
                      <a:pt x="35" y="35"/>
                      <a:pt x="35" y="35"/>
                    </a:cubicBezTo>
                    <a:cubicBezTo>
                      <a:pt x="61" y="35"/>
                      <a:pt x="61" y="35"/>
                      <a:pt x="61" y="35"/>
                    </a:cubicBezTo>
                    <a:cubicBezTo>
                      <a:pt x="61" y="56"/>
                      <a:pt x="61" y="56"/>
                      <a:pt x="61" y="56"/>
                    </a:cubicBezTo>
                    <a:cubicBezTo>
                      <a:pt x="61" y="58"/>
                      <a:pt x="59" y="60"/>
                      <a:pt x="56" y="60"/>
                    </a:cubicBezTo>
                    <a:close/>
                    <a:moveTo>
                      <a:pt x="12" y="20"/>
                    </a:moveTo>
                    <a:cubicBezTo>
                      <a:pt x="12" y="19"/>
                      <a:pt x="13" y="19"/>
                      <a:pt x="13" y="19"/>
                    </a:cubicBezTo>
                    <a:cubicBezTo>
                      <a:pt x="19" y="19"/>
                      <a:pt x="19" y="19"/>
                      <a:pt x="19" y="19"/>
                    </a:cubicBezTo>
                    <a:cubicBezTo>
                      <a:pt x="19" y="13"/>
                      <a:pt x="19" y="13"/>
                      <a:pt x="19" y="13"/>
                    </a:cubicBezTo>
                    <a:cubicBezTo>
                      <a:pt x="19" y="12"/>
                      <a:pt x="20" y="12"/>
                      <a:pt x="20" y="12"/>
                    </a:cubicBezTo>
                    <a:cubicBezTo>
                      <a:pt x="21" y="12"/>
                      <a:pt x="21" y="12"/>
                      <a:pt x="21" y="13"/>
                    </a:cubicBezTo>
                    <a:cubicBezTo>
                      <a:pt x="21" y="19"/>
                      <a:pt x="21" y="19"/>
                      <a:pt x="21" y="19"/>
                    </a:cubicBezTo>
                    <a:cubicBezTo>
                      <a:pt x="28" y="19"/>
                      <a:pt x="28" y="19"/>
                      <a:pt x="28" y="19"/>
                    </a:cubicBezTo>
                    <a:cubicBezTo>
                      <a:pt x="28" y="19"/>
                      <a:pt x="29" y="19"/>
                      <a:pt x="29" y="20"/>
                    </a:cubicBezTo>
                    <a:cubicBezTo>
                      <a:pt x="29" y="20"/>
                      <a:pt x="28" y="21"/>
                      <a:pt x="28" y="21"/>
                    </a:cubicBezTo>
                    <a:cubicBezTo>
                      <a:pt x="21" y="21"/>
                      <a:pt x="21" y="21"/>
                      <a:pt x="21" y="21"/>
                    </a:cubicBezTo>
                    <a:cubicBezTo>
                      <a:pt x="21" y="27"/>
                      <a:pt x="21" y="27"/>
                      <a:pt x="21" y="27"/>
                    </a:cubicBezTo>
                    <a:cubicBezTo>
                      <a:pt x="21" y="27"/>
                      <a:pt x="21" y="28"/>
                      <a:pt x="20" y="28"/>
                    </a:cubicBezTo>
                    <a:cubicBezTo>
                      <a:pt x="20" y="28"/>
                      <a:pt x="19" y="27"/>
                      <a:pt x="19" y="27"/>
                    </a:cubicBezTo>
                    <a:cubicBezTo>
                      <a:pt x="19" y="21"/>
                      <a:pt x="19" y="21"/>
                      <a:pt x="19" y="21"/>
                    </a:cubicBezTo>
                    <a:cubicBezTo>
                      <a:pt x="13" y="21"/>
                      <a:pt x="13" y="21"/>
                      <a:pt x="13" y="21"/>
                    </a:cubicBezTo>
                    <a:cubicBezTo>
                      <a:pt x="13" y="21"/>
                      <a:pt x="12" y="20"/>
                      <a:pt x="12" y="20"/>
                    </a:cubicBezTo>
                    <a:close/>
                    <a:moveTo>
                      <a:pt x="26" y="52"/>
                    </a:moveTo>
                    <a:cubicBezTo>
                      <a:pt x="27" y="52"/>
                      <a:pt x="27" y="53"/>
                      <a:pt x="26" y="53"/>
                    </a:cubicBezTo>
                    <a:cubicBezTo>
                      <a:pt x="26" y="53"/>
                      <a:pt x="26" y="53"/>
                      <a:pt x="25" y="53"/>
                    </a:cubicBezTo>
                    <a:cubicBezTo>
                      <a:pt x="25" y="53"/>
                      <a:pt x="25" y="53"/>
                      <a:pt x="25" y="53"/>
                    </a:cubicBezTo>
                    <a:cubicBezTo>
                      <a:pt x="20" y="49"/>
                      <a:pt x="20" y="49"/>
                      <a:pt x="20" y="49"/>
                    </a:cubicBezTo>
                    <a:cubicBezTo>
                      <a:pt x="16" y="53"/>
                      <a:pt x="16" y="53"/>
                      <a:pt x="16" y="53"/>
                    </a:cubicBezTo>
                    <a:cubicBezTo>
                      <a:pt x="16" y="53"/>
                      <a:pt x="16" y="53"/>
                      <a:pt x="15" y="53"/>
                    </a:cubicBezTo>
                    <a:cubicBezTo>
                      <a:pt x="15" y="53"/>
                      <a:pt x="15" y="53"/>
                      <a:pt x="15" y="53"/>
                    </a:cubicBezTo>
                    <a:cubicBezTo>
                      <a:pt x="14" y="53"/>
                      <a:pt x="14" y="52"/>
                      <a:pt x="15" y="52"/>
                    </a:cubicBezTo>
                    <a:cubicBezTo>
                      <a:pt x="19" y="47"/>
                      <a:pt x="19" y="47"/>
                      <a:pt x="19" y="47"/>
                    </a:cubicBezTo>
                    <a:cubicBezTo>
                      <a:pt x="15" y="43"/>
                      <a:pt x="15" y="43"/>
                      <a:pt x="15" y="43"/>
                    </a:cubicBezTo>
                    <a:cubicBezTo>
                      <a:pt x="14" y="43"/>
                      <a:pt x="14" y="42"/>
                      <a:pt x="15" y="42"/>
                    </a:cubicBezTo>
                    <a:cubicBezTo>
                      <a:pt x="15" y="41"/>
                      <a:pt x="16" y="41"/>
                      <a:pt x="16" y="42"/>
                    </a:cubicBezTo>
                    <a:cubicBezTo>
                      <a:pt x="20" y="46"/>
                      <a:pt x="20" y="46"/>
                      <a:pt x="20" y="46"/>
                    </a:cubicBezTo>
                    <a:cubicBezTo>
                      <a:pt x="25" y="42"/>
                      <a:pt x="25" y="42"/>
                      <a:pt x="25" y="42"/>
                    </a:cubicBezTo>
                    <a:cubicBezTo>
                      <a:pt x="25" y="41"/>
                      <a:pt x="26" y="41"/>
                      <a:pt x="26" y="42"/>
                    </a:cubicBezTo>
                    <a:cubicBezTo>
                      <a:pt x="27" y="42"/>
                      <a:pt x="27" y="43"/>
                      <a:pt x="26" y="43"/>
                    </a:cubicBezTo>
                    <a:cubicBezTo>
                      <a:pt x="22" y="47"/>
                      <a:pt x="22" y="47"/>
                      <a:pt x="22" y="47"/>
                    </a:cubicBezTo>
                    <a:lnTo>
                      <a:pt x="26" y="52"/>
                    </a:lnTo>
                    <a:close/>
                    <a:moveTo>
                      <a:pt x="40" y="19"/>
                    </a:moveTo>
                    <a:cubicBezTo>
                      <a:pt x="40" y="19"/>
                      <a:pt x="41" y="18"/>
                      <a:pt x="41" y="18"/>
                    </a:cubicBezTo>
                    <a:cubicBezTo>
                      <a:pt x="56" y="18"/>
                      <a:pt x="56" y="18"/>
                      <a:pt x="56" y="18"/>
                    </a:cubicBezTo>
                    <a:cubicBezTo>
                      <a:pt x="56" y="18"/>
                      <a:pt x="57" y="19"/>
                      <a:pt x="57" y="19"/>
                    </a:cubicBezTo>
                    <a:cubicBezTo>
                      <a:pt x="57" y="20"/>
                      <a:pt x="56" y="20"/>
                      <a:pt x="56" y="20"/>
                    </a:cubicBezTo>
                    <a:cubicBezTo>
                      <a:pt x="41" y="20"/>
                      <a:pt x="41" y="20"/>
                      <a:pt x="41" y="20"/>
                    </a:cubicBezTo>
                    <a:cubicBezTo>
                      <a:pt x="41" y="20"/>
                      <a:pt x="40" y="20"/>
                      <a:pt x="40" y="19"/>
                    </a:cubicBezTo>
                    <a:close/>
                    <a:moveTo>
                      <a:pt x="56" y="44"/>
                    </a:moveTo>
                    <a:cubicBezTo>
                      <a:pt x="56" y="45"/>
                      <a:pt x="56" y="45"/>
                      <a:pt x="55" y="45"/>
                    </a:cubicBezTo>
                    <a:cubicBezTo>
                      <a:pt x="41" y="45"/>
                      <a:pt x="41" y="45"/>
                      <a:pt x="41" y="45"/>
                    </a:cubicBezTo>
                    <a:cubicBezTo>
                      <a:pt x="41" y="45"/>
                      <a:pt x="40" y="45"/>
                      <a:pt x="40" y="44"/>
                    </a:cubicBezTo>
                    <a:cubicBezTo>
                      <a:pt x="40" y="44"/>
                      <a:pt x="41" y="43"/>
                      <a:pt x="41" y="43"/>
                    </a:cubicBezTo>
                    <a:cubicBezTo>
                      <a:pt x="55" y="43"/>
                      <a:pt x="55" y="43"/>
                      <a:pt x="55" y="43"/>
                    </a:cubicBezTo>
                    <a:cubicBezTo>
                      <a:pt x="56" y="43"/>
                      <a:pt x="56" y="44"/>
                      <a:pt x="56" y="44"/>
                    </a:cubicBezTo>
                    <a:close/>
                    <a:moveTo>
                      <a:pt x="56" y="50"/>
                    </a:moveTo>
                    <a:cubicBezTo>
                      <a:pt x="56" y="51"/>
                      <a:pt x="56" y="51"/>
                      <a:pt x="55" y="51"/>
                    </a:cubicBezTo>
                    <a:cubicBezTo>
                      <a:pt x="41" y="51"/>
                      <a:pt x="41" y="51"/>
                      <a:pt x="41" y="51"/>
                    </a:cubicBezTo>
                    <a:cubicBezTo>
                      <a:pt x="41" y="51"/>
                      <a:pt x="40" y="51"/>
                      <a:pt x="40" y="50"/>
                    </a:cubicBezTo>
                    <a:cubicBezTo>
                      <a:pt x="40" y="50"/>
                      <a:pt x="41" y="49"/>
                      <a:pt x="41" y="49"/>
                    </a:cubicBezTo>
                    <a:cubicBezTo>
                      <a:pt x="55" y="49"/>
                      <a:pt x="55" y="49"/>
                      <a:pt x="55" y="49"/>
                    </a:cubicBezTo>
                    <a:cubicBezTo>
                      <a:pt x="56" y="49"/>
                      <a:pt x="56" y="50"/>
                      <a:pt x="56" y="50"/>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7" name="Google Shape;837;p16"/>
              <p:cNvSpPr/>
              <p:nvPr/>
            </p:nvSpPr>
            <p:spPr>
              <a:xfrm>
                <a:off x="6460755" y="1437005"/>
                <a:ext cx="499264" cy="422907"/>
              </a:xfrm>
              <a:custGeom>
                <a:avLst/>
                <a:gdLst/>
                <a:ahLst/>
                <a:cxnLst/>
                <a:rect l="l" t="t" r="r" b="b"/>
                <a:pathLst>
                  <a:path w="72" h="61" extrusionOk="0">
                    <a:moveTo>
                      <a:pt x="72" y="14"/>
                    </a:moveTo>
                    <a:cubicBezTo>
                      <a:pt x="72" y="15"/>
                      <a:pt x="71" y="16"/>
                      <a:pt x="70" y="16"/>
                    </a:cubicBezTo>
                    <a:cubicBezTo>
                      <a:pt x="59" y="16"/>
                      <a:pt x="59" y="16"/>
                      <a:pt x="59" y="16"/>
                    </a:cubicBezTo>
                    <a:cubicBezTo>
                      <a:pt x="58" y="16"/>
                      <a:pt x="57" y="17"/>
                      <a:pt x="56" y="18"/>
                    </a:cubicBezTo>
                    <a:cubicBezTo>
                      <a:pt x="49" y="42"/>
                      <a:pt x="49" y="42"/>
                      <a:pt x="49" y="42"/>
                    </a:cubicBezTo>
                    <a:cubicBezTo>
                      <a:pt x="48" y="44"/>
                      <a:pt x="46" y="46"/>
                      <a:pt x="43" y="46"/>
                    </a:cubicBezTo>
                    <a:cubicBezTo>
                      <a:pt x="13" y="46"/>
                      <a:pt x="13" y="46"/>
                      <a:pt x="13" y="46"/>
                    </a:cubicBezTo>
                    <a:cubicBezTo>
                      <a:pt x="13" y="46"/>
                      <a:pt x="12" y="46"/>
                      <a:pt x="12" y="46"/>
                    </a:cubicBezTo>
                    <a:cubicBezTo>
                      <a:pt x="12" y="48"/>
                      <a:pt x="12" y="48"/>
                      <a:pt x="12" y="48"/>
                    </a:cubicBezTo>
                    <a:cubicBezTo>
                      <a:pt x="12" y="49"/>
                      <a:pt x="12" y="49"/>
                      <a:pt x="13" y="49"/>
                    </a:cubicBezTo>
                    <a:cubicBezTo>
                      <a:pt x="47" y="49"/>
                      <a:pt x="47" y="49"/>
                      <a:pt x="47" y="49"/>
                    </a:cubicBezTo>
                    <a:cubicBezTo>
                      <a:pt x="47" y="49"/>
                      <a:pt x="48" y="50"/>
                      <a:pt x="48" y="51"/>
                    </a:cubicBezTo>
                    <a:cubicBezTo>
                      <a:pt x="48" y="52"/>
                      <a:pt x="47" y="52"/>
                      <a:pt x="47" y="52"/>
                    </a:cubicBezTo>
                    <a:cubicBezTo>
                      <a:pt x="13" y="52"/>
                      <a:pt x="13" y="52"/>
                      <a:pt x="13" y="52"/>
                    </a:cubicBezTo>
                    <a:cubicBezTo>
                      <a:pt x="11" y="52"/>
                      <a:pt x="9" y="50"/>
                      <a:pt x="9" y="48"/>
                    </a:cubicBezTo>
                    <a:cubicBezTo>
                      <a:pt x="9" y="45"/>
                      <a:pt x="9" y="45"/>
                      <a:pt x="9" y="45"/>
                    </a:cubicBezTo>
                    <a:cubicBezTo>
                      <a:pt x="9" y="45"/>
                      <a:pt x="9" y="44"/>
                      <a:pt x="9" y="44"/>
                    </a:cubicBezTo>
                    <a:cubicBezTo>
                      <a:pt x="8" y="44"/>
                      <a:pt x="8" y="43"/>
                      <a:pt x="7" y="42"/>
                    </a:cubicBezTo>
                    <a:cubicBezTo>
                      <a:pt x="0" y="25"/>
                      <a:pt x="0" y="25"/>
                      <a:pt x="0" y="25"/>
                    </a:cubicBezTo>
                    <a:cubicBezTo>
                      <a:pt x="0" y="24"/>
                      <a:pt x="0" y="23"/>
                      <a:pt x="1" y="23"/>
                    </a:cubicBezTo>
                    <a:cubicBezTo>
                      <a:pt x="1" y="22"/>
                      <a:pt x="2" y="23"/>
                      <a:pt x="3" y="24"/>
                    </a:cubicBezTo>
                    <a:cubicBezTo>
                      <a:pt x="10" y="41"/>
                      <a:pt x="10" y="41"/>
                      <a:pt x="10" y="41"/>
                    </a:cubicBezTo>
                    <a:cubicBezTo>
                      <a:pt x="11" y="42"/>
                      <a:pt x="12" y="43"/>
                      <a:pt x="13" y="43"/>
                    </a:cubicBezTo>
                    <a:cubicBezTo>
                      <a:pt x="43" y="43"/>
                      <a:pt x="43" y="43"/>
                      <a:pt x="43" y="43"/>
                    </a:cubicBezTo>
                    <a:cubicBezTo>
                      <a:pt x="44" y="43"/>
                      <a:pt x="46" y="42"/>
                      <a:pt x="46" y="41"/>
                    </a:cubicBezTo>
                    <a:cubicBezTo>
                      <a:pt x="54" y="17"/>
                      <a:pt x="54" y="17"/>
                      <a:pt x="54" y="17"/>
                    </a:cubicBezTo>
                    <a:cubicBezTo>
                      <a:pt x="54" y="15"/>
                      <a:pt x="57" y="13"/>
                      <a:pt x="59" y="13"/>
                    </a:cubicBezTo>
                    <a:cubicBezTo>
                      <a:pt x="70" y="13"/>
                      <a:pt x="70" y="13"/>
                      <a:pt x="70" y="13"/>
                    </a:cubicBezTo>
                    <a:cubicBezTo>
                      <a:pt x="71" y="13"/>
                      <a:pt x="72" y="13"/>
                      <a:pt x="72" y="14"/>
                    </a:cubicBezTo>
                    <a:close/>
                    <a:moveTo>
                      <a:pt x="18" y="57"/>
                    </a:moveTo>
                    <a:cubicBezTo>
                      <a:pt x="18" y="59"/>
                      <a:pt x="16" y="61"/>
                      <a:pt x="14" y="61"/>
                    </a:cubicBezTo>
                    <a:cubicBezTo>
                      <a:pt x="12" y="61"/>
                      <a:pt x="11" y="59"/>
                      <a:pt x="11" y="57"/>
                    </a:cubicBezTo>
                    <a:cubicBezTo>
                      <a:pt x="11" y="55"/>
                      <a:pt x="12" y="53"/>
                      <a:pt x="14" y="53"/>
                    </a:cubicBezTo>
                    <a:cubicBezTo>
                      <a:pt x="16" y="53"/>
                      <a:pt x="18" y="55"/>
                      <a:pt x="18" y="57"/>
                    </a:cubicBezTo>
                    <a:close/>
                    <a:moveTo>
                      <a:pt x="16" y="57"/>
                    </a:moveTo>
                    <a:cubicBezTo>
                      <a:pt x="16" y="56"/>
                      <a:pt x="15" y="55"/>
                      <a:pt x="14" y="55"/>
                    </a:cubicBezTo>
                    <a:cubicBezTo>
                      <a:pt x="14" y="55"/>
                      <a:pt x="13" y="56"/>
                      <a:pt x="13" y="57"/>
                    </a:cubicBezTo>
                    <a:cubicBezTo>
                      <a:pt x="13" y="58"/>
                      <a:pt x="14" y="59"/>
                      <a:pt x="14" y="59"/>
                    </a:cubicBezTo>
                    <a:cubicBezTo>
                      <a:pt x="15" y="59"/>
                      <a:pt x="16" y="58"/>
                      <a:pt x="16" y="57"/>
                    </a:cubicBezTo>
                    <a:close/>
                    <a:moveTo>
                      <a:pt x="45" y="57"/>
                    </a:moveTo>
                    <a:cubicBezTo>
                      <a:pt x="45" y="59"/>
                      <a:pt x="43" y="61"/>
                      <a:pt x="41" y="61"/>
                    </a:cubicBezTo>
                    <a:cubicBezTo>
                      <a:pt x="39" y="61"/>
                      <a:pt x="38" y="59"/>
                      <a:pt x="38" y="57"/>
                    </a:cubicBezTo>
                    <a:cubicBezTo>
                      <a:pt x="38" y="55"/>
                      <a:pt x="39" y="53"/>
                      <a:pt x="41" y="53"/>
                    </a:cubicBezTo>
                    <a:cubicBezTo>
                      <a:pt x="43" y="53"/>
                      <a:pt x="45" y="55"/>
                      <a:pt x="45" y="57"/>
                    </a:cubicBezTo>
                    <a:close/>
                    <a:moveTo>
                      <a:pt x="43" y="57"/>
                    </a:moveTo>
                    <a:cubicBezTo>
                      <a:pt x="43" y="56"/>
                      <a:pt x="42" y="55"/>
                      <a:pt x="41" y="55"/>
                    </a:cubicBezTo>
                    <a:cubicBezTo>
                      <a:pt x="40" y="55"/>
                      <a:pt x="40" y="56"/>
                      <a:pt x="40" y="57"/>
                    </a:cubicBezTo>
                    <a:cubicBezTo>
                      <a:pt x="40" y="58"/>
                      <a:pt x="40" y="59"/>
                      <a:pt x="41" y="59"/>
                    </a:cubicBezTo>
                    <a:cubicBezTo>
                      <a:pt x="42" y="59"/>
                      <a:pt x="43" y="58"/>
                      <a:pt x="43" y="57"/>
                    </a:cubicBezTo>
                    <a:close/>
                    <a:moveTo>
                      <a:pt x="12" y="37"/>
                    </a:moveTo>
                    <a:cubicBezTo>
                      <a:pt x="44" y="37"/>
                      <a:pt x="44" y="37"/>
                      <a:pt x="44" y="37"/>
                    </a:cubicBezTo>
                    <a:cubicBezTo>
                      <a:pt x="45" y="37"/>
                      <a:pt x="45" y="36"/>
                      <a:pt x="45" y="36"/>
                    </a:cubicBezTo>
                    <a:cubicBezTo>
                      <a:pt x="45" y="35"/>
                      <a:pt x="45" y="35"/>
                      <a:pt x="44" y="35"/>
                    </a:cubicBezTo>
                    <a:cubicBezTo>
                      <a:pt x="12" y="35"/>
                      <a:pt x="12" y="35"/>
                      <a:pt x="12" y="35"/>
                    </a:cubicBezTo>
                    <a:cubicBezTo>
                      <a:pt x="11" y="35"/>
                      <a:pt x="11" y="35"/>
                      <a:pt x="11" y="36"/>
                    </a:cubicBezTo>
                    <a:cubicBezTo>
                      <a:pt x="11" y="36"/>
                      <a:pt x="11" y="37"/>
                      <a:pt x="12" y="37"/>
                    </a:cubicBezTo>
                    <a:close/>
                    <a:moveTo>
                      <a:pt x="13" y="39"/>
                    </a:moveTo>
                    <a:cubicBezTo>
                      <a:pt x="13" y="39"/>
                      <a:pt x="12" y="40"/>
                      <a:pt x="12" y="40"/>
                    </a:cubicBezTo>
                    <a:cubicBezTo>
                      <a:pt x="12" y="41"/>
                      <a:pt x="13" y="41"/>
                      <a:pt x="13" y="41"/>
                    </a:cubicBezTo>
                    <a:cubicBezTo>
                      <a:pt x="43" y="41"/>
                      <a:pt x="43" y="41"/>
                      <a:pt x="43" y="41"/>
                    </a:cubicBezTo>
                    <a:cubicBezTo>
                      <a:pt x="44" y="41"/>
                      <a:pt x="44" y="41"/>
                      <a:pt x="44" y="40"/>
                    </a:cubicBezTo>
                    <a:cubicBezTo>
                      <a:pt x="44" y="40"/>
                      <a:pt x="44" y="39"/>
                      <a:pt x="43" y="39"/>
                    </a:cubicBezTo>
                    <a:lnTo>
                      <a:pt x="13" y="39"/>
                    </a:lnTo>
                    <a:close/>
                    <a:moveTo>
                      <a:pt x="37" y="31"/>
                    </a:moveTo>
                    <a:cubicBezTo>
                      <a:pt x="43" y="31"/>
                      <a:pt x="43" y="31"/>
                      <a:pt x="43" y="31"/>
                    </a:cubicBezTo>
                    <a:cubicBezTo>
                      <a:pt x="43" y="31"/>
                      <a:pt x="44" y="30"/>
                      <a:pt x="44" y="30"/>
                    </a:cubicBezTo>
                    <a:cubicBezTo>
                      <a:pt x="44" y="0"/>
                      <a:pt x="44" y="0"/>
                      <a:pt x="44" y="0"/>
                    </a:cubicBezTo>
                    <a:cubicBezTo>
                      <a:pt x="44" y="0"/>
                      <a:pt x="43" y="0"/>
                      <a:pt x="43" y="0"/>
                    </a:cubicBezTo>
                    <a:cubicBezTo>
                      <a:pt x="37" y="0"/>
                      <a:pt x="37" y="0"/>
                      <a:pt x="37" y="0"/>
                    </a:cubicBezTo>
                    <a:cubicBezTo>
                      <a:pt x="36" y="0"/>
                      <a:pt x="36" y="0"/>
                      <a:pt x="36" y="0"/>
                    </a:cubicBezTo>
                    <a:cubicBezTo>
                      <a:pt x="36" y="30"/>
                      <a:pt x="36" y="30"/>
                      <a:pt x="36" y="30"/>
                    </a:cubicBezTo>
                    <a:cubicBezTo>
                      <a:pt x="36" y="30"/>
                      <a:pt x="36" y="31"/>
                      <a:pt x="37" y="31"/>
                    </a:cubicBezTo>
                    <a:close/>
                    <a:moveTo>
                      <a:pt x="25" y="31"/>
                    </a:moveTo>
                    <a:cubicBezTo>
                      <a:pt x="31" y="31"/>
                      <a:pt x="31" y="31"/>
                      <a:pt x="31" y="31"/>
                    </a:cubicBezTo>
                    <a:cubicBezTo>
                      <a:pt x="32" y="31"/>
                      <a:pt x="32" y="30"/>
                      <a:pt x="32" y="30"/>
                    </a:cubicBezTo>
                    <a:cubicBezTo>
                      <a:pt x="32" y="8"/>
                      <a:pt x="32" y="8"/>
                      <a:pt x="32" y="8"/>
                    </a:cubicBezTo>
                    <a:cubicBezTo>
                      <a:pt x="32" y="8"/>
                      <a:pt x="32" y="8"/>
                      <a:pt x="31" y="8"/>
                    </a:cubicBezTo>
                    <a:cubicBezTo>
                      <a:pt x="25" y="8"/>
                      <a:pt x="25" y="8"/>
                      <a:pt x="25" y="8"/>
                    </a:cubicBezTo>
                    <a:cubicBezTo>
                      <a:pt x="25" y="8"/>
                      <a:pt x="24" y="8"/>
                      <a:pt x="24" y="8"/>
                    </a:cubicBezTo>
                    <a:cubicBezTo>
                      <a:pt x="24" y="30"/>
                      <a:pt x="24" y="30"/>
                      <a:pt x="24" y="30"/>
                    </a:cubicBezTo>
                    <a:cubicBezTo>
                      <a:pt x="24" y="30"/>
                      <a:pt x="25" y="31"/>
                      <a:pt x="25" y="31"/>
                    </a:cubicBezTo>
                    <a:close/>
                    <a:moveTo>
                      <a:pt x="13" y="31"/>
                    </a:moveTo>
                    <a:cubicBezTo>
                      <a:pt x="20" y="31"/>
                      <a:pt x="20" y="31"/>
                      <a:pt x="20" y="31"/>
                    </a:cubicBezTo>
                    <a:cubicBezTo>
                      <a:pt x="20" y="31"/>
                      <a:pt x="20" y="30"/>
                      <a:pt x="20" y="30"/>
                    </a:cubicBezTo>
                    <a:cubicBezTo>
                      <a:pt x="20" y="16"/>
                      <a:pt x="20" y="16"/>
                      <a:pt x="20" y="16"/>
                    </a:cubicBezTo>
                    <a:cubicBezTo>
                      <a:pt x="20" y="16"/>
                      <a:pt x="20" y="16"/>
                      <a:pt x="20" y="16"/>
                    </a:cubicBezTo>
                    <a:cubicBezTo>
                      <a:pt x="13" y="16"/>
                      <a:pt x="13" y="16"/>
                      <a:pt x="13" y="16"/>
                    </a:cubicBezTo>
                    <a:cubicBezTo>
                      <a:pt x="13" y="16"/>
                      <a:pt x="13" y="16"/>
                      <a:pt x="13" y="16"/>
                    </a:cubicBezTo>
                    <a:cubicBezTo>
                      <a:pt x="13" y="30"/>
                      <a:pt x="13" y="30"/>
                      <a:pt x="13" y="30"/>
                    </a:cubicBezTo>
                    <a:cubicBezTo>
                      <a:pt x="13" y="30"/>
                      <a:pt x="13" y="31"/>
                      <a:pt x="13" y="31"/>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8" name="Google Shape;838;p16"/>
              <p:cNvSpPr/>
              <p:nvPr/>
            </p:nvSpPr>
            <p:spPr>
              <a:xfrm>
                <a:off x="5370746" y="1930749"/>
                <a:ext cx="292609" cy="338210"/>
              </a:xfrm>
              <a:custGeom>
                <a:avLst/>
                <a:gdLst/>
                <a:ahLst/>
                <a:cxnLst/>
                <a:rect l="l" t="t" r="r" b="b"/>
                <a:pathLst>
                  <a:path w="62" h="72" extrusionOk="0">
                    <a:moveTo>
                      <a:pt x="54" y="0"/>
                    </a:moveTo>
                    <a:cubicBezTo>
                      <a:pt x="8" y="0"/>
                      <a:pt x="8" y="0"/>
                      <a:pt x="8" y="0"/>
                    </a:cubicBezTo>
                    <a:cubicBezTo>
                      <a:pt x="4" y="0"/>
                      <a:pt x="0" y="3"/>
                      <a:pt x="0" y="8"/>
                    </a:cubicBezTo>
                    <a:cubicBezTo>
                      <a:pt x="0" y="64"/>
                      <a:pt x="0" y="64"/>
                      <a:pt x="0" y="64"/>
                    </a:cubicBezTo>
                    <a:cubicBezTo>
                      <a:pt x="0" y="68"/>
                      <a:pt x="4" y="72"/>
                      <a:pt x="8" y="72"/>
                    </a:cubicBezTo>
                    <a:cubicBezTo>
                      <a:pt x="54" y="72"/>
                      <a:pt x="54" y="72"/>
                      <a:pt x="54" y="72"/>
                    </a:cubicBezTo>
                    <a:cubicBezTo>
                      <a:pt x="58" y="72"/>
                      <a:pt x="62" y="68"/>
                      <a:pt x="62" y="64"/>
                    </a:cubicBezTo>
                    <a:cubicBezTo>
                      <a:pt x="62" y="8"/>
                      <a:pt x="62" y="8"/>
                      <a:pt x="62" y="8"/>
                    </a:cubicBezTo>
                    <a:cubicBezTo>
                      <a:pt x="62" y="3"/>
                      <a:pt x="58" y="0"/>
                      <a:pt x="54" y="0"/>
                    </a:cubicBezTo>
                    <a:close/>
                    <a:moveTo>
                      <a:pt x="8" y="3"/>
                    </a:moveTo>
                    <a:cubicBezTo>
                      <a:pt x="54" y="3"/>
                      <a:pt x="54" y="3"/>
                      <a:pt x="54" y="3"/>
                    </a:cubicBezTo>
                    <a:cubicBezTo>
                      <a:pt x="56" y="3"/>
                      <a:pt x="59" y="5"/>
                      <a:pt x="59" y="8"/>
                    </a:cubicBezTo>
                    <a:cubicBezTo>
                      <a:pt x="59" y="64"/>
                      <a:pt x="59" y="64"/>
                      <a:pt x="59" y="64"/>
                    </a:cubicBezTo>
                    <a:cubicBezTo>
                      <a:pt x="59" y="67"/>
                      <a:pt x="56" y="69"/>
                      <a:pt x="54" y="69"/>
                    </a:cubicBezTo>
                    <a:cubicBezTo>
                      <a:pt x="8" y="69"/>
                      <a:pt x="8" y="69"/>
                      <a:pt x="8" y="69"/>
                    </a:cubicBezTo>
                    <a:cubicBezTo>
                      <a:pt x="5" y="69"/>
                      <a:pt x="3" y="67"/>
                      <a:pt x="3" y="64"/>
                    </a:cubicBezTo>
                    <a:cubicBezTo>
                      <a:pt x="3" y="8"/>
                      <a:pt x="3" y="8"/>
                      <a:pt x="3" y="8"/>
                    </a:cubicBezTo>
                    <a:cubicBezTo>
                      <a:pt x="3" y="5"/>
                      <a:pt x="5" y="3"/>
                      <a:pt x="8" y="3"/>
                    </a:cubicBezTo>
                    <a:close/>
                    <a:moveTo>
                      <a:pt x="7" y="62"/>
                    </a:moveTo>
                    <a:cubicBezTo>
                      <a:pt x="55" y="62"/>
                      <a:pt x="55" y="62"/>
                      <a:pt x="55" y="62"/>
                    </a:cubicBezTo>
                    <a:cubicBezTo>
                      <a:pt x="55" y="62"/>
                      <a:pt x="56" y="61"/>
                      <a:pt x="56" y="61"/>
                    </a:cubicBezTo>
                    <a:cubicBezTo>
                      <a:pt x="56" y="7"/>
                      <a:pt x="56" y="7"/>
                      <a:pt x="56" y="7"/>
                    </a:cubicBezTo>
                    <a:cubicBezTo>
                      <a:pt x="56" y="6"/>
                      <a:pt x="55" y="6"/>
                      <a:pt x="55" y="6"/>
                    </a:cubicBezTo>
                    <a:cubicBezTo>
                      <a:pt x="7" y="6"/>
                      <a:pt x="7" y="6"/>
                      <a:pt x="7" y="6"/>
                    </a:cubicBezTo>
                    <a:cubicBezTo>
                      <a:pt x="7" y="6"/>
                      <a:pt x="6" y="6"/>
                      <a:pt x="6" y="7"/>
                    </a:cubicBezTo>
                    <a:cubicBezTo>
                      <a:pt x="6" y="61"/>
                      <a:pt x="6" y="61"/>
                      <a:pt x="6" y="61"/>
                    </a:cubicBezTo>
                    <a:cubicBezTo>
                      <a:pt x="6" y="61"/>
                      <a:pt x="7" y="62"/>
                      <a:pt x="7" y="62"/>
                    </a:cubicBezTo>
                    <a:close/>
                    <a:moveTo>
                      <a:pt x="8" y="8"/>
                    </a:moveTo>
                    <a:cubicBezTo>
                      <a:pt x="54" y="8"/>
                      <a:pt x="54" y="8"/>
                      <a:pt x="54" y="8"/>
                    </a:cubicBezTo>
                    <a:cubicBezTo>
                      <a:pt x="54" y="60"/>
                      <a:pt x="54" y="60"/>
                      <a:pt x="54" y="60"/>
                    </a:cubicBezTo>
                    <a:cubicBezTo>
                      <a:pt x="8" y="60"/>
                      <a:pt x="8" y="60"/>
                      <a:pt x="8" y="60"/>
                    </a:cubicBezTo>
                    <a:lnTo>
                      <a:pt x="8" y="8"/>
                    </a:lnTo>
                    <a:close/>
                    <a:moveTo>
                      <a:pt x="33" y="66"/>
                    </a:moveTo>
                    <a:cubicBezTo>
                      <a:pt x="33" y="67"/>
                      <a:pt x="32" y="68"/>
                      <a:pt x="31" y="68"/>
                    </a:cubicBezTo>
                    <a:cubicBezTo>
                      <a:pt x="30" y="68"/>
                      <a:pt x="29" y="67"/>
                      <a:pt x="29" y="66"/>
                    </a:cubicBezTo>
                    <a:cubicBezTo>
                      <a:pt x="29" y="65"/>
                      <a:pt x="30" y="64"/>
                      <a:pt x="31" y="64"/>
                    </a:cubicBezTo>
                    <a:cubicBezTo>
                      <a:pt x="32" y="64"/>
                      <a:pt x="33" y="65"/>
                      <a:pt x="33" y="6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39" name="Google Shape;839;p16"/>
              <p:cNvSpPr/>
              <p:nvPr/>
            </p:nvSpPr>
            <p:spPr>
              <a:xfrm>
                <a:off x="4290523" y="3450281"/>
                <a:ext cx="306095" cy="287984"/>
              </a:xfrm>
              <a:custGeom>
                <a:avLst/>
                <a:gdLst/>
                <a:ahLst/>
                <a:cxnLst/>
                <a:rect l="l" t="t" r="r" b="b"/>
                <a:pathLst>
                  <a:path w="68" h="67" extrusionOk="0">
                    <a:moveTo>
                      <a:pt x="60" y="0"/>
                    </a:moveTo>
                    <a:cubicBezTo>
                      <a:pt x="31" y="0"/>
                      <a:pt x="31" y="0"/>
                      <a:pt x="31" y="0"/>
                    </a:cubicBezTo>
                    <a:cubicBezTo>
                      <a:pt x="27" y="0"/>
                      <a:pt x="24" y="2"/>
                      <a:pt x="23" y="5"/>
                    </a:cubicBezTo>
                    <a:cubicBezTo>
                      <a:pt x="19" y="5"/>
                      <a:pt x="19" y="5"/>
                      <a:pt x="19" y="5"/>
                    </a:cubicBezTo>
                    <a:cubicBezTo>
                      <a:pt x="15" y="5"/>
                      <a:pt x="13" y="8"/>
                      <a:pt x="12" y="11"/>
                    </a:cubicBezTo>
                    <a:cubicBezTo>
                      <a:pt x="7" y="11"/>
                      <a:pt x="7" y="11"/>
                      <a:pt x="7" y="11"/>
                    </a:cubicBezTo>
                    <a:cubicBezTo>
                      <a:pt x="3" y="11"/>
                      <a:pt x="0" y="14"/>
                      <a:pt x="0" y="19"/>
                    </a:cubicBezTo>
                    <a:cubicBezTo>
                      <a:pt x="0" y="60"/>
                      <a:pt x="0" y="60"/>
                      <a:pt x="0" y="60"/>
                    </a:cubicBezTo>
                    <a:cubicBezTo>
                      <a:pt x="0" y="64"/>
                      <a:pt x="3" y="67"/>
                      <a:pt x="7" y="67"/>
                    </a:cubicBezTo>
                    <a:cubicBezTo>
                      <a:pt x="25" y="67"/>
                      <a:pt x="25" y="67"/>
                      <a:pt x="25" y="67"/>
                    </a:cubicBezTo>
                    <a:cubicBezTo>
                      <a:pt x="29" y="67"/>
                      <a:pt x="33" y="66"/>
                      <a:pt x="35" y="64"/>
                    </a:cubicBezTo>
                    <a:cubicBezTo>
                      <a:pt x="38" y="62"/>
                      <a:pt x="38" y="62"/>
                      <a:pt x="38" y="62"/>
                    </a:cubicBezTo>
                    <a:cubicBezTo>
                      <a:pt x="41" y="62"/>
                      <a:pt x="45" y="60"/>
                      <a:pt x="47" y="59"/>
                    </a:cubicBezTo>
                    <a:cubicBezTo>
                      <a:pt x="48" y="57"/>
                      <a:pt x="48" y="57"/>
                      <a:pt x="48" y="57"/>
                    </a:cubicBezTo>
                    <a:cubicBezTo>
                      <a:pt x="49" y="56"/>
                      <a:pt x="49" y="56"/>
                      <a:pt x="49" y="56"/>
                    </a:cubicBezTo>
                    <a:cubicBezTo>
                      <a:pt x="53" y="56"/>
                      <a:pt x="57" y="55"/>
                      <a:pt x="59" y="53"/>
                    </a:cubicBezTo>
                    <a:cubicBezTo>
                      <a:pt x="62" y="50"/>
                      <a:pt x="62" y="50"/>
                      <a:pt x="62" y="50"/>
                    </a:cubicBezTo>
                    <a:cubicBezTo>
                      <a:pt x="64" y="47"/>
                      <a:pt x="64" y="47"/>
                      <a:pt x="64" y="47"/>
                    </a:cubicBezTo>
                    <a:cubicBezTo>
                      <a:pt x="66" y="46"/>
                      <a:pt x="68" y="41"/>
                      <a:pt x="68" y="38"/>
                    </a:cubicBezTo>
                    <a:cubicBezTo>
                      <a:pt x="68" y="7"/>
                      <a:pt x="68" y="7"/>
                      <a:pt x="68" y="7"/>
                    </a:cubicBezTo>
                    <a:cubicBezTo>
                      <a:pt x="68" y="3"/>
                      <a:pt x="64" y="0"/>
                      <a:pt x="60" y="0"/>
                    </a:cubicBezTo>
                    <a:close/>
                    <a:moveTo>
                      <a:pt x="52" y="53"/>
                    </a:moveTo>
                    <a:cubicBezTo>
                      <a:pt x="52" y="52"/>
                      <a:pt x="52" y="52"/>
                      <a:pt x="52" y="52"/>
                    </a:cubicBezTo>
                    <a:cubicBezTo>
                      <a:pt x="52" y="52"/>
                      <a:pt x="52" y="51"/>
                      <a:pt x="52" y="51"/>
                    </a:cubicBezTo>
                    <a:cubicBezTo>
                      <a:pt x="52" y="45"/>
                      <a:pt x="52" y="45"/>
                      <a:pt x="52" y="45"/>
                    </a:cubicBezTo>
                    <a:cubicBezTo>
                      <a:pt x="58" y="45"/>
                      <a:pt x="58" y="45"/>
                      <a:pt x="58" y="45"/>
                    </a:cubicBezTo>
                    <a:cubicBezTo>
                      <a:pt x="59" y="45"/>
                      <a:pt x="59" y="45"/>
                      <a:pt x="59" y="44"/>
                    </a:cubicBezTo>
                    <a:cubicBezTo>
                      <a:pt x="59" y="44"/>
                      <a:pt x="59" y="43"/>
                      <a:pt x="58" y="43"/>
                    </a:cubicBezTo>
                    <a:cubicBezTo>
                      <a:pt x="52" y="43"/>
                      <a:pt x="52" y="43"/>
                      <a:pt x="52" y="43"/>
                    </a:cubicBezTo>
                    <a:cubicBezTo>
                      <a:pt x="53" y="42"/>
                      <a:pt x="54" y="41"/>
                      <a:pt x="56" y="41"/>
                    </a:cubicBezTo>
                    <a:cubicBezTo>
                      <a:pt x="64" y="41"/>
                      <a:pt x="64" y="41"/>
                      <a:pt x="64" y="41"/>
                    </a:cubicBezTo>
                    <a:cubicBezTo>
                      <a:pt x="64" y="43"/>
                      <a:pt x="63" y="45"/>
                      <a:pt x="62" y="45"/>
                    </a:cubicBezTo>
                    <a:cubicBezTo>
                      <a:pt x="56" y="51"/>
                      <a:pt x="56" y="51"/>
                      <a:pt x="56" y="51"/>
                    </a:cubicBezTo>
                    <a:cubicBezTo>
                      <a:pt x="56" y="52"/>
                      <a:pt x="54" y="52"/>
                      <a:pt x="52" y="53"/>
                    </a:cubicBezTo>
                    <a:close/>
                    <a:moveTo>
                      <a:pt x="56" y="39"/>
                    </a:moveTo>
                    <a:cubicBezTo>
                      <a:pt x="53" y="39"/>
                      <a:pt x="51" y="41"/>
                      <a:pt x="50" y="43"/>
                    </a:cubicBezTo>
                    <a:cubicBezTo>
                      <a:pt x="33" y="43"/>
                      <a:pt x="33" y="43"/>
                      <a:pt x="33" y="43"/>
                    </a:cubicBezTo>
                    <a:cubicBezTo>
                      <a:pt x="32" y="43"/>
                      <a:pt x="32" y="44"/>
                      <a:pt x="32" y="44"/>
                    </a:cubicBezTo>
                    <a:cubicBezTo>
                      <a:pt x="32" y="45"/>
                      <a:pt x="32" y="45"/>
                      <a:pt x="33" y="45"/>
                    </a:cubicBezTo>
                    <a:cubicBezTo>
                      <a:pt x="50" y="45"/>
                      <a:pt x="50" y="45"/>
                      <a:pt x="50" y="45"/>
                    </a:cubicBezTo>
                    <a:cubicBezTo>
                      <a:pt x="50" y="51"/>
                      <a:pt x="50" y="51"/>
                      <a:pt x="50" y="51"/>
                    </a:cubicBezTo>
                    <a:cubicBezTo>
                      <a:pt x="48" y="53"/>
                      <a:pt x="48" y="53"/>
                      <a:pt x="48" y="53"/>
                    </a:cubicBezTo>
                    <a:cubicBezTo>
                      <a:pt x="31" y="53"/>
                      <a:pt x="31" y="53"/>
                      <a:pt x="31" y="53"/>
                    </a:cubicBezTo>
                    <a:cubicBezTo>
                      <a:pt x="28" y="53"/>
                      <a:pt x="26" y="51"/>
                      <a:pt x="26" y="49"/>
                    </a:cubicBezTo>
                    <a:cubicBezTo>
                      <a:pt x="26" y="7"/>
                      <a:pt x="26" y="7"/>
                      <a:pt x="26" y="7"/>
                    </a:cubicBezTo>
                    <a:cubicBezTo>
                      <a:pt x="26" y="5"/>
                      <a:pt x="28" y="3"/>
                      <a:pt x="31" y="3"/>
                    </a:cubicBezTo>
                    <a:cubicBezTo>
                      <a:pt x="60" y="3"/>
                      <a:pt x="60" y="3"/>
                      <a:pt x="60" y="3"/>
                    </a:cubicBezTo>
                    <a:cubicBezTo>
                      <a:pt x="63" y="3"/>
                      <a:pt x="65" y="5"/>
                      <a:pt x="65" y="7"/>
                    </a:cubicBezTo>
                    <a:cubicBezTo>
                      <a:pt x="65" y="38"/>
                      <a:pt x="65" y="38"/>
                      <a:pt x="65" y="38"/>
                    </a:cubicBezTo>
                    <a:cubicBezTo>
                      <a:pt x="65" y="38"/>
                      <a:pt x="65" y="39"/>
                      <a:pt x="65" y="39"/>
                    </a:cubicBezTo>
                    <a:lnTo>
                      <a:pt x="56" y="39"/>
                    </a:lnTo>
                    <a:close/>
                    <a:moveTo>
                      <a:pt x="12" y="22"/>
                    </a:moveTo>
                    <a:cubicBezTo>
                      <a:pt x="10" y="22"/>
                      <a:pt x="10" y="22"/>
                      <a:pt x="10" y="22"/>
                    </a:cubicBezTo>
                    <a:cubicBezTo>
                      <a:pt x="9" y="22"/>
                      <a:pt x="9" y="23"/>
                      <a:pt x="9" y="23"/>
                    </a:cubicBezTo>
                    <a:cubicBezTo>
                      <a:pt x="9" y="24"/>
                      <a:pt x="9" y="24"/>
                      <a:pt x="10" y="24"/>
                    </a:cubicBezTo>
                    <a:cubicBezTo>
                      <a:pt x="12" y="24"/>
                      <a:pt x="12" y="24"/>
                      <a:pt x="12" y="24"/>
                    </a:cubicBezTo>
                    <a:cubicBezTo>
                      <a:pt x="12" y="30"/>
                      <a:pt x="12" y="30"/>
                      <a:pt x="12" y="30"/>
                    </a:cubicBezTo>
                    <a:cubicBezTo>
                      <a:pt x="10" y="30"/>
                      <a:pt x="10" y="30"/>
                      <a:pt x="10" y="30"/>
                    </a:cubicBezTo>
                    <a:cubicBezTo>
                      <a:pt x="9" y="30"/>
                      <a:pt x="9" y="31"/>
                      <a:pt x="9" y="31"/>
                    </a:cubicBezTo>
                    <a:cubicBezTo>
                      <a:pt x="9" y="32"/>
                      <a:pt x="9" y="32"/>
                      <a:pt x="10" y="32"/>
                    </a:cubicBezTo>
                    <a:cubicBezTo>
                      <a:pt x="12" y="32"/>
                      <a:pt x="12" y="32"/>
                      <a:pt x="12" y="32"/>
                    </a:cubicBezTo>
                    <a:cubicBezTo>
                      <a:pt x="12" y="38"/>
                      <a:pt x="12" y="38"/>
                      <a:pt x="12" y="38"/>
                    </a:cubicBezTo>
                    <a:cubicBezTo>
                      <a:pt x="10" y="38"/>
                      <a:pt x="10" y="38"/>
                      <a:pt x="10" y="38"/>
                    </a:cubicBezTo>
                    <a:cubicBezTo>
                      <a:pt x="9" y="38"/>
                      <a:pt x="9" y="39"/>
                      <a:pt x="9" y="39"/>
                    </a:cubicBezTo>
                    <a:cubicBezTo>
                      <a:pt x="9" y="40"/>
                      <a:pt x="9" y="40"/>
                      <a:pt x="10" y="40"/>
                    </a:cubicBezTo>
                    <a:cubicBezTo>
                      <a:pt x="12" y="40"/>
                      <a:pt x="12" y="40"/>
                      <a:pt x="12" y="40"/>
                    </a:cubicBezTo>
                    <a:cubicBezTo>
                      <a:pt x="12" y="46"/>
                      <a:pt x="12" y="46"/>
                      <a:pt x="12" y="46"/>
                    </a:cubicBezTo>
                    <a:cubicBezTo>
                      <a:pt x="10" y="46"/>
                      <a:pt x="10" y="46"/>
                      <a:pt x="10" y="46"/>
                    </a:cubicBezTo>
                    <a:cubicBezTo>
                      <a:pt x="9" y="46"/>
                      <a:pt x="9" y="47"/>
                      <a:pt x="9" y="47"/>
                    </a:cubicBezTo>
                    <a:cubicBezTo>
                      <a:pt x="9" y="48"/>
                      <a:pt x="9" y="48"/>
                      <a:pt x="10" y="48"/>
                    </a:cubicBezTo>
                    <a:cubicBezTo>
                      <a:pt x="12" y="48"/>
                      <a:pt x="12" y="48"/>
                      <a:pt x="12" y="48"/>
                    </a:cubicBezTo>
                    <a:cubicBezTo>
                      <a:pt x="12" y="54"/>
                      <a:pt x="12" y="54"/>
                      <a:pt x="12" y="54"/>
                    </a:cubicBezTo>
                    <a:cubicBezTo>
                      <a:pt x="12" y="54"/>
                      <a:pt x="12" y="54"/>
                      <a:pt x="12" y="54"/>
                    </a:cubicBezTo>
                    <a:cubicBezTo>
                      <a:pt x="10" y="54"/>
                      <a:pt x="10" y="54"/>
                      <a:pt x="10" y="54"/>
                    </a:cubicBezTo>
                    <a:cubicBezTo>
                      <a:pt x="9" y="54"/>
                      <a:pt x="9" y="55"/>
                      <a:pt x="9" y="55"/>
                    </a:cubicBezTo>
                    <a:cubicBezTo>
                      <a:pt x="9" y="56"/>
                      <a:pt x="9" y="56"/>
                      <a:pt x="10" y="56"/>
                    </a:cubicBezTo>
                    <a:cubicBezTo>
                      <a:pt x="13" y="56"/>
                      <a:pt x="13" y="56"/>
                      <a:pt x="13" y="56"/>
                    </a:cubicBezTo>
                    <a:cubicBezTo>
                      <a:pt x="14" y="59"/>
                      <a:pt x="16" y="61"/>
                      <a:pt x="19" y="61"/>
                    </a:cubicBezTo>
                    <a:cubicBezTo>
                      <a:pt x="27" y="61"/>
                      <a:pt x="27" y="61"/>
                      <a:pt x="27" y="61"/>
                    </a:cubicBezTo>
                    <a:cubicBezTo>
                      <a:pt x="27" y="64"/>
                      <a:pt x="27" y="64"/>
                      <a:pt x="27" y="64"/>
                    </a:cubicBezTo>
                    <a:cubicBezTo>
                      <a:pt x="26" y="64"/>
                      <a:pt x="26" y="64"/>
                      <a:pt x="25" y="64"/>
                    </a:cubicBezTo>
                    <a:cubicBezTo>
                      <a:pt x="7" y="64"/>
                      <a:pt x="7" y="64"/>
                      <a:pt x="7" y="64"/>
                    </a:cubicBezTo>
                    <a:cubicBezTo>
                      <a:pt x="5" y="64"/>
                      <a:pt x="3" y="62"/>
                      <a:pt x="3" y="60"/>
                    </a:cubicBezTo>
                    <a:cubicBezTo>
                      <a:pt x="3" y="19"/>
                      <a:pt x="3" y="19"/>
                      <a:pt x="3" y="19"/>
                    </a:cubicBezTo>
                    <a:cubicBezTo>
                      <a:pt x="3" y="16"/>
                      <a:pt x="5" y="14"/>
                      <a:pt x="7" y="14"/>
                    </a:cubicBezTo>
                    <a:cubicBezTo>
                      <a:pt x="12" y="14"/>
                      <a:pt x="12" y="14"/>
                      <a:pt x="12" y="14"/>
                    </a:cubicBezTo>
                    <a:lnTo>
                      <a:pt x="12" y="22"/>
                    </a:lnTo>
                    <a:close/>
                    <a:moveTo>
                      <a:pt x="29" y="64"/>
                    </a:moveTo>
                    <a:cubicBezTo>
                      <a:pt x="29" y="61"/>
                      <a:pt x="29" y="61"/>
                      <a:pt x="29" y="61"/>
                    </a:cubicBezTo>
                    <a:cubicBezTo>
                      <a:pt x="34" y="61"/>
                      <a:pt x="34" y="61"/>
                      <a:pt x="34" y="61"/>
                    </a:cubicBezTo>
                    <a:cubicBezTo>
                      <a:pt x="33" y="62"/>
                      <a:pt x="33" y="62"/>
                      <a:pt x="33" y="62"/>
                    </a:cubicBezTo>
                    <a:cubicBezTo>
                      <a:pt x="32" y="63"/>
                      <a:pt x="31" y="63"/>
                      <a:pt x="29" y="64"/>
                    </a:cubicBezTo>
                    <a:close/>
                    <a:moveTo>
                      <a:pt x="19" y="59"/>
                    </a:moveTo>
                    <a:cubicBezTo>
                      <a:pt x="16" y="59"/>
                      <a:pt x="14" y="57"/>
                      <a:pt x="14" y="54"/>
                    </a:cubicBezTo>
                    <a:cubicBezTo>
                      <a:pt x="14" y="13"/>
                      <a:pt x="14" y="13"/>
                      <a:pt x="14" y="13"/>
                    </a:cubicBezTo>
                    <a:cubicBezTo>
                      <a:pt x="14" y="10"/>
                      <a:pt x="16" y="8"/>
                      <a:pt x="19" y="8"/>
                    </a:cubicBezTo>
                    <a:cubicBezTo>
                      <a:pt x="24" y="8"/>
                      <a:pt x="24" y="8"/>
                      <a:pt x="24" y="8"/>
                    </a:cubicBezTo>
                    <a:cubicBezTo>
                      <a:pt x="24" y="17"/>
                      <a:pt x="24" y="17"/>
                      <a:pt x="24" y="17"/>
                    </a:cubicBezTo>
                    <a:cubicBezTo>
                      <a:pt x="21" y="17"/>
                      <a:pt x="21" y="17"/>
                      <a:pt x="21" y="17"/>
                    </a:cubicBezTo>
                    <a:cubicBezTo>
                      <a:pt x="21" y="17"/>
                      <a:pt x="20" y="17"/>
                      <a:pt x="20" y="18"/>
                    </a:cubicBezTo>
                    <a:cubicBezTo>
                      <a:pt x="20" y="18"/>
                      <a:pt x="21" y="19"/>
                      <a:pt x="21" y="19"/>
                    </a:cubicBezTo>
                    <a:cubicBezTo>
                      <a:pt x="24" y="19"/>
                      <a:pt x="24" y="19"/>
                      <a:pt x="24" y="19"/>
                    </a:cubicBezTo>
                    <a:cubicBezTo>
                      <a:pt x="24" y="25"/>
                      <a:pt x="24" y="25"/>
                      <a:pt x="24" y="25"/>
                    </a:cubicBezTo>
                    <a:cubicBezTo>
                      <a:pt x="21" y="25"/>
                      <a:pt x="21" y="25"/>
                      <a:pt x="21" y="25"/>
                    </a:cubicBezTo>
                    <a:cubicBezTo>
                      <a:pt x="21" y="25"/>
                      <a:pt x="20" y="25"/>
                      <a:pt x="20" y="26"/>
                    </a:cubicBezTo>
                    <a:cubicBezTo>
                      <a:pt x="20" y="26"/>
                      <a:pt x="21" y="27"/>
                      <a:pt x="21" y="27"/>
                    </a:cubicBezTo>
                    <a:cubicBezTo>
                      <a:pt x="24" y="27"/>
                      <a:pt x="24" y="27"/>
                      <a:pt x="24" y="27"/>
                    </a:cubicBezTo>
                    <a:cubicBezTo>
                      <a:pt x="24" y="33"/>
                      <a:pt x="24" y="33"/>
                      <a:pt x="24" y="33"/>
                    </a:cubicBezTo>
                    <a:cubicBezTo>
                      <a:pt x="21" y="33"/>
                      <a:pt x="21" y="33"/>
                      <a:pt x="21" y="33"/>
                    </a:cubicBezTo>
                    <a:cubicBezTo>
                      <a:pt x="21" y="33"/>
                      <a:pt x="20" y="33"/>
                      <a:pt x="20" y="34"/>
                    </a:cubicBezTo>
                    <a:cubicBezTo>
                      <a:pt x="20" y="34"/>
                      <a:pt x="21" y="35"/>
                      <a:pt x="21" y="35"/>
                    </a:cubicBezTo>
                    <a:cubicBezTo>
                      <a:pt x="24" y="35"/>
                      <a:pt x="24" y="35"/>
                      <a:pt x="24" y="35"/>
                    </a:cubicBezTo>
                    <a:cubicBezTo>
                      <a:pt x="24" y="41"/>
                      <a:pt x="24" y="41"/>
                      <a:pt x="24" y="41"/>
                    </a:cubicBezTo>
                    <a:cubicBezTo>
                      <a:pt x="21" y="41"/>
                      <a:pt x="21" y="41"/>
                      <a:pt x="21" y="41"/>
                    </a:cubicBezTo>
                    <a:cubicBezTo>
                      <a:pt x="21" y="41"/>
                      <a:pt x="20" y="41"/>
                      <a:pt x="20" y="42"/>
                    </a:cubicBezTo>
                    <a:cubicBezTo>
                      <a:pt x="20" y="42"/>
                      <a:pt x="21" y="43"/>
                      <a:pt x="21" y="43"/>
                    </a:cubicBezTo>
                    <a:cubicBezTo>
                      <a:pt x="24" y="43"/>
                      <a:pt x="24" y="43"/>
                      <a:pt x="24" y="43"/>
                    </a:cubicBezTo>
                    <a:cubicBezTo>
                      <a:pt x="24" y="49"/>
                      <a:pt x="24" y="49"/>
                      <a:pt x="24" y="49"/>
                    </a:cubicBezTo>
                    <a:cubicBezTo>
                      <a:pt x="24" y="49"/>
                      <a:pt x="24" y="49"/>
                      <a:pt x="24" y="49"/>
                    </a:cubicBezTo>
                    <a:cubicBezTo>
                      <a:pt x="21" y="49"/>
                      <a:pt x="21" y="49"/>
                      <a:pt x="21" y="49"/>
                    </a:cubicBezTo>
                    <a:cubicBezTo>
                      <a:pt x="21" y="49"/>
                      <a:pt x="20" y="49"/>
                      <a:pt x="20" y="50"/>
                    </a:cubicBezTo>
                    <a:cubicBezTo>
                      <a:pt x="20" y="50"/>
                      <a:pt x="21" y="51"/>
                      <a:pt x="21" y="51"/>
                    </a:cubicBezTo>
                    <a:cubicBezTo>
                      <a:pt x="24" y="51"/>
                      <a:pt x="24" y="51"/>
                      <a:pt x="24" y="51"/>
                    </a:cubicBezTo>
                    <a:cubicBezTo>
                      <a:pt x="25" y="53"/>
                      <a:pt x="28" y="55"/>
                      <a:pt x="31" y="55"/>
                    </a:cubicBezTo>
                    <a:cubicBezTo>
                      <a:pt x="38" y="55"/>
                      <a:pt x="38" y="55"/>
                      <a:pt x="38" y="55"/>
                    </a:cubicBezTo>
                    <a:cubicBezTo>
                      <a:pt x="38" y="57"/>
                      <a:pt x="38" y="57"/>
                      <a:pt x="38" y="57"/>
                    </a:cubicBezTo>
                    <a:cubicBezTo>
                      <a:pt x="37" y="59"/>
                      <a:pt x="37" y="59"/>
                      <a:pt x="37" y="59"/>
                    </a:cubicBezTo>
                    <a:lnTo>
                      <a:pt x="19" y="59"/>
                    </a:lnTo>
                    <a:close/>
                    <a:moveTo>
                      <a:pt x="40" y="58"/>
                    </a:moveTo>
                    <a:cubicBezTo>
                      <a:pt x="40" y="58"/>
                      <a:pt x="40" y="58"/>
                      <a:pt x="40" y="58"/>
                    </a:cubicBezTo>
                    <a:cubicBezTo>
                      <a:pt x="41" y="57"/>
                      <a:pt x="41" y="57"/>
                      <a:pt x="40" y="57"/>
                    </a:cubicBezTo>
                    <a:cubicBezTo>
                      <a:pt x="40" y="55"/>
                      <a:pt x="40" y="55"/>
                      <a:pt x="40" y="55"/>
                    </a:cubicBezTo>
                    <a:cubicBezTo>
                      <a:pt x="46" y="55"/>
                      <a:pt x="46" y="55"/>
                      <a:pt x="46" y="55"/>
                    </a:cubicBezTo>
                    <a:cubicBezTo>
                      <a:pt x="45" y="56"/>
                      <a:pt x="45" y="56"/>
                      <a:pt x="45" y="56"/>
                    </a:cubicBezTo>
                    <a:cubicBezTo>
                      <a:pt x="44" y="57"/>
                      <a:pt x="42" y="58"/>
                      <a:pt x="40" y="58"/>
                    </a:cubicBezTo>
                    <a:close/>
                    <a:moveTo>
                      <a:pt x="59" y="12"/>
                    </a:moveTo>
                    <a:cubicBezTo>
                      <a:pt x="59" y="12"/>
                      <a:pt x="59" y="13"/>
                      <a:pt x="58" y="13"/>
                    </a:cubicBezTo>
                    <a:cubicBezTo>
                      <a:pt x="33" y="13"/>
                      <a:pt x="33" y="13"/>
                      <a:pt x="33" y="13"/>
                    </a:cubicBezTo>
                    <a:cubicBezTo>
                      <a:pt x="32" y="13"/>
                      <a:pt x="32" y="12"/>
                      <a:pt x="32" y="12"/>
                    </a:cubicBezTo>
                    <a:cubicBezTo>
                      <a:pt x="32" y="11"/>
                      <a:pt x="32" y="11"/>
                      <a:pt x="33" y="11"/>
                    </a:cubicBezTo>
                    <a:cubicBezTo>
                      <a:pt x="58" y="11"/>
                      <a:pt x="58" y="11"/>
                      <a:pt x="58" y="11"/>
                    </a:cubicBezTo>
                    <a:cubicBezTo>
                      <a:pt x="59" y="11"/>
                      <a:pt x="59" y="11"/>
                      <a:pt x="59" y="12"/>
                    </a:cubicBezTo>
                    <a:close/>
                    <a:moveTo>
                      <a:pt x="59" y="20"/>
                    </a:moveTo>
                    <a:cubicBezTo>
                      <a:pt x="59" y="21"/>
                      <a:pt x="59" y="21"/>
                      <a:pt x="58" y="21"/>
                    </a:cubicBezTo>
                    <a:cubicBezTo>
                      <a:pt x="33" y="21"/>
                      <a:pt x="33" y="21"/>
                      <a:pt x="33" y="21"/>
                    </a:cubicBezTo>
                    <a:cubicBezTo>
                      <a:pt x="32" y="21"/>
                      <a:pt x="32" y="21"/>
                      <a:pt x="32" y="20"/>
                    </a:cubicBezTo>
                    <a:cubicBezTo>
                      <a:pt x="32" y="19"/>
                      <a:pt x="32" y="19"/>
                      <a:pt x="33" y="19"/>
                    </a:cubicBezTo>
                    <a:cubicBezTo>
                      <a:pt x="58" y="19"/>
                      <a:pt x="58" y="19"/>
                      <a:pt x="58" y="19"/>
                    </a:cubicBezTo>
                    <a:cubicBezTo>
                      <a:pt x="59" y="19"/>
                      <a:pt x="59" y="19"/>
                      <a:pt x="59" y="20"/>
                    </a:cubicBezTo>
                    <a:close/>
                    <a:moveTo>
                      <a:pt x="59" y="28"/>
                    </a:moveTo>
                    <a:cubicBezTo>
                      <a:pt x="59" y="29"/>
                      <a:pt x="59" y="29"/>
                      <a:pt x="58" y="29"/>
                    </a:cubicBezTo>
                    <a:cubicBezTo>
                      <a:pt x="33" y="29"/>
                      <a:pt x="33" y="29"/>
                      <a:pt x="33" y="29"/>
                    </a:cubicBezTo>
                    <a:cubicBezTo>
                      <a:pt x="32" y="29"/>
                      <a:pt x="32" y="29"/>
                      <a:pt x="32" y="28"/>
                    </a:cubicBezTo>
                    <a:cubicBezTo>
                      <a:pt x="32" y="27"/>
                      <a:pt x="32" y="27"/>
                      <a:pt x="33" y="27"/>
                    </a:cubicBezTo>
                    <a:cubicBezTo>
                      <a:pt x="58" y="27"/>
                      <a:pt x="58" y="27"/>
                      <a:pt x="58" y="27"/>
                    </a:cubicBezTo>
                    <a:cubicBezTo>
                      <a:pt x="59" y="27"/>
                      <a:pt x="59" y="27"/>
                      <a:pt x="59" y="28"/>
                    </a:cubicBezTo>
                    <a:close/>
                    <a:moveTo>
                      <a:pt x="59" y="36"/>
                    </a:moveTo>
                    <a:cubicBezTo>
                      <a:pt x="59" y="37"/>
                      <a:pt x="59" y="37"/>
                      <a:pt x="58" y="37"/>
                    </a:cubicBezTo>
                    <a:cubicBezTo>
                      <a:pt x="33" y="37"/>
                      <a:pt x="33" y="37"/>
                      <a:pt x="33" y="37"/>
                    </a:cubicBezTo>
                    <a:cubicBezTo>
                      <a:pt x="32" y="37"/>
                      <a:pt x="32" y="37"/>
                      <a:pt x="32" y="36"/>
                    </a:cubicBezTo>
                    <a:cubicBezTo>
                      <a:pt x="32" y="36"/>
                      <a:pt x="32" y="35"/>
                      <a:pt x="33" y="35"/>
                    </a:cubicBezTo>
                    <a:cubicBezTo>
                      <a:pt x="58" y="35"/>
                      <a:pt x="58" y="35"/>
                      <a:pt x="58" y="35"/>
                    </a:cubicBezTo>
                    <a:cubicBezTo>
                      <a:pt x="59" y="35"/>
                      <a:pt x="59" y="36"/>
                      <a:pt x="59" y="3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0" name="Google Shape;840;p16"/>
              <p:cNvSpPr/>
              <p:nvPr/>
            </p:nvSpPr>
            <p:spPr>
              <a:xfrm>
                <a:off x="8238908" y="2516452"/>
                <a:ext cx="337527" cy="253644"/>
              </a:xfrm>
              <a:custGeom>
                <a:avLst/>
                <a:gdLst/>
                <a:ahLst/>
                <a:cxnLst/>
                <a:rect l="l" t="t" r="r" b="b"/>
                <a:pathLst>
                  <a:path w="71" h="51" extrusionOk="0">
                    <a:moveTo>
                      <a:pt x="70" y="0"/>
                    </a:moveTo>
                    <a:cubicBezTo>
                      <a:pt x="59" y="0"/>
                      <a:pt x="59" y="0"/>
                      <a:pt x="59" y="0"/>
                    </a:cubicBezTo>
                    <a:cubicBezTo>
                      <a:pt x="56" y="0"/>
                      <a:pt x="54" y="2"/>
                      <a:pt x="53" y="5"/>
                    </a:cubicBezTo>
                    <a:cubicBezTo>
                      <a:pt x="51" y="10"/>
                      <a:pt x="51" y="10"/>
                      <a:pt x="51" y="10"/>
                    </a:cubicBezTo>
                    <a:cubicBezTo>
                      <a:pt x="4" y="10"/>
                      <a:pt x="4" y="10"/>
                      <a:pt x="4" y="10"/>
                    </a:cubicBezTo>
                    <a:cubicBezTo>
                      <a:pt x="2" y="10"/>
                      <a:pt x="1" y="11"/>
                      <a:pt x="0" y="12"/>
                    </a:cubicBezTo>
                    <a:cubicBezTo>
                      <a:pt x="0" y="13"/>
                      <a:pt x="0" y="14"/>
                      <a:pt x="0" y="16"/>
                    </a:cubicBezTo>
                    <a:cubicBezTo>
                      <a:pt x="6" y="31"/>
                      <a:pt x="6" y="31"/>
                      <a:pt x="6" y="31"/>
                    </a:cubicBezTo>
                    <a:cubicBezTo>
                      <a:pt x="7" y="32"/>
                      <a:pt x="7" y="32"/>
                      <a:pt x="8" y="33"/>
                    </a:cubicBezTo>
                    <a:cubicBezTo>
                      <a:pt x="8" y="33"/>
                      <a:pt x="8" y="33"/>
                      <a:pt x="8" y="34"/>
                    </a:cubicBezTo>
                    <a:cubicBezTo>
                      <a:pt x="8" y="38"/>
                      <a:pt x="8" y="38"/>
                      <a:pt x="8" y="38"/>
                    </a:cubicBezTo>
                    <a:cubicBezTo>
                      <a:pt x="8" y="41"/>
                      <a:pt x="10" y="43"/>
                      <a:pt x="12" y="43"/>
                    </a:cubicBezTo>
                    <a:cubicBezTo>
                      <a:pt x="46" y="43"/>
                      <a:pt x="46" y="43"/>
                      <a:pt x="46" y="43"/>
                    </a:cubicBezTo>
                    <a:cubicBezTo>
                      <a:pt x="46" y="43"/>
                      <a:pt x="47" y="42"/>
                      <a:pt x="47" y="41"/>
                    </a:cubicBezTo>
                    <a:cubicBezTo>
                      <a:pt x="47" y="41"/>
                      <a:pt x="46" y="40"/>
                      <a:pt x="46" y="40"/>
                    </a:cubicBezTo>
                    <a:cubicBezTo>
                      <a:pt x="12" y="40"/>
                      <a:pt x="12" y="40"/>
                      <a:pt x="12" y="40"/>
                    </a:cubicBezTo>
                    <a:cubicBezTo>
                      <a:pt x="11" y="40"/>
                      <a:pt x="11" y="39"/>
                      <a:pt x="11" y="38"/>
                    </a:cubicBezTo>
                    <a:cubicBezTo>
                      <a:pt x="11" y="35"/>
                      <a:pt x="11" y="35"/>
                      <a:pt x="11" y="35"/>
                    </a:cubicBezTo>
                    <a:cubicBezTo>
                      <a:pt x="11" y="35"/>
                      <a:pt x="12" y="35"/>
                      <a:pt x="12" y="35"/>
                    </a:cubicBezTo>
                    <a:cubicBezTo>
                      <a:pt x="42" y="35"/>
                      <a:pt x="42" y="35"/>
                      <a:pt x="42" y="35"/>
                    </a:cubicBezTo>
                    <a:cubicBezTo>
                      <a:pt x="45" y="35"/>
                      <a:pt x="47" y="33"/>
                      <a:pt x="48" y="31"/>
                    </a:cubicBezTo>
                    <a:cubicBezTo>
                      <a:pt x="54" y="13"/>
                      <a:pt x="54" y="13"/>
                      <a:pt x="54" y="13"/>
                    </a:cubicBezTo>
                    <a:cubicBezTo>
                      <a:pt x="54" y="13"/>
                      <a:pt x="54" y="12"/>
                      <a:pt x="54" y="12"/>
                    </a:cubicBezTo>
                    <a:cubicBezTo>
                      <a:pt x="56" y="6"/>
                      <a:pt x="56" y="6"/>
                      <a:pt x="56" y="6"/>
                    </a:cubicBezTo>
                    <a:cubicBezTo>
                      <a:pt x="56" y="4"/>
                      <a:pt x="58" y="3"/>
                      <a:pt x="59" y="3"/>
                    </a:cubicBezTo>
                    <a:cubicBezTo>
                      <a:pt x="70" y="3"/>
                      <a:pt x="70" y="3"/>
                      <a:pt x="70" y="3"/>
                    </a:cubicBezTo>
                    <a:cubicBezTo>
                      <a:pt x="70" y="3"/>
                      <a:pt x="71" y="3"/>
                      <a:pt x="71" y="2"/>
                    </a:cubicBezTo>
                    <a:cubicBezTo>
                      <a:pt x="71" y="1"/>
                      <a:pt x="70" y="0"/>
                      <a:pt x="70" y="0"/>
                    </a:cubicBezTo>
                    <a:close/>
                    <a:moveTo>
                      <a:pt x="49" y="18"/>
                    </a:moveTo>
                    <a:cubicBezTo>
                      <a:pt x="45" y="18"/>
                      <a:pt x="45" y="18"/>
                      <a:pt x="45" y="18"/>
                    </a:cubicBezTo>
                    <a:cubicBezTo>
                      <a:pt x="46" y="13"/>
                      <a:pt x="46" y="13"/>
                      <a:pt x="46" y="13"/>
                    </a:cubicBezTo>
                    <a:cubicBezTo>
                      <a:pt x="50" y="13"/>
                      <a:pt x="50" y="13"/>
                      <a:pt x="50" y="13"/>
                    </a:cubicBezTo>
                    <a:lnTo>
                      <a:pt x="49" y="18"/>
                    </a:lnTo>
                    <a:close/>
                    <a:moveTo>
                      <a:pt x="47" y="25"/>
                    </a:moveTo>
                    <a:cubicBezTo>
                      <a:pt x="44" y="25"/>
                      <a:pt x="44" y="25"/>
                      <a:pt x="44" y="25"/>
                    </a:cubicBezTo>
                    <a:cubicBezTo>
                      <a:pt x="45" y="20"/>
                      <a:pt x="45" y="20"/>
                      <a:pt x="45" y="20"/>
                    </a:cubicBezTo>
                    <a:cubicBezTo>
                      <a:pt x="48" y="20"/>
                      <a:pt x="48" y="20"/>
                      <a:pt x="48" y="20"/>
                    </a:cubicBezTo>
                    <a:lnTo>
                      <a:pt x="47" y="25"/>
                    </a:lnTo>
                    <a:close/>
                    <a:moveTo>
                      <a:pt x="9" y="30"/>
                    </a:moveTo>
                    <a:cubicBezTo>
                      <a:pt x="8" y="27"/>
                      <a:pt x="8" y="27"/>
                      <a:pt x="8" y="27"/>
                    </a:cubicBezTo>
                    <a:cubicBezTo>
                      <a:pt x="11" y="27"/>
                      <a:pt x="11" y="27"/>
                      <a:pt x="11" y="27"/>
                    </a:cubicBezTo>
                    <a:cubicBezTo>
                      <a:pt x="12" y="32"/>
                      <a:pt x="12" y="32"/>
                      <a:pt x="12" y="32"/>
                    </a:cubicBezTo>
                    <a:cubicBezTo>
                      <a:pt x="11" y="32"/>
                      <a:pt x="10" y="31"/>
                      <a:pt x="9" y="30"/>
                    </a:cubicBezTo>
                    <a:close/>
                    <a:moveTo>
                      <a:pt x="35" y="18"/>
                    </a:moveTo>
                    <a:cubicBezTo>
                      <a:pt x="28" y="18"/>
                      <a:pt x="28" y="18"/>
                      <a:pt x="28" y="18"/>
                    </a:cubicBezTo>
                    <a:cubicBezTo>
                      <a:pt x="29" y="13"/>
                      <a:pt x="29" y="13"/>
                      <a:pt x="29" y="13"/>
                    </a:cubicBezTo>
                    <a:cubicBezTo>
                      <a:pt x="35" y="13"/>
                      <a:pt x="35" y="13"/>
                      <a:pt x="35" y="13"/>
                    </a:cubicBezTo>
                    <a:lnTo>
                      <a:pt x="35" y="18"/>
                    </a:lnTo>
                    <a:close/>
                    <a:moveTo>
                      <a:pt x="37" y="13"/>
                    </a:moveTo>
                    <a:cubicBezTo>
                      <a:pt x="44" y="13"/>
                      <a:pt x="44" y="13"/>
                      <a:pt x="44" y="13"/>
                    </a:cubicBezTo>
                    <a:cubicBezTo>
                      <a:pt x="43" y="18"/>
                      <a:pt x="43" y="18"/>
                      <a:pt x="43" y="18"/>
                    </a:cubicBezTo>
                    <a:cubicBezTo>
                      <a:pt x="37" y="18"/>
                      <a:pt x="37" y="18"/>
                      <a:pt x="37" y="18"/>
                    </a:cubicBezTo>
                    <a:lnTo>
                      <a:pt x="37" y="13"/>
                    </a:lnTo>
                    <a:close/>
                    <a:moveTo>
                      <a:pt x="28" y="20"/>
                    </a:moveTo>
                    <a:cubicBezTo>
                      <a:pt x="35" y="20"/>
                      <a:pt x="35" y="20"/>
                      <a:pt x="35" y="20"/>
                    </a:cubicBezTo>
                    <a:cubicBezTo>
                      <a:pt x="34" y="25"/>
                      <a:pt x="34" y="25"/>
                      <a:pt x="34" y="25"/>
                    </a:cubicBezTo>
                    <a:cubicBezTo>
                      <a:pt x="28" y="25"/>
                      <a:pt x="28" y="25"/>
                      <a:pt x="28" y="25"/>
                    </a:cubicBezTo>
                    <a:lnTo>
                      <a:pt x="28" y="20"/>
                    </a:lnTo>
                    <a:close/>
                    <a:moveTo>
                      <a:pt x="26" y="25"/>
                    </a:moveTo>
                    <a:cubicBezTo>
                      <a:pt x="21" y="25"/>
                      <a:pt x="21" y="25"/>
                      <a:pt x="21" y="25"/>
                    </a:cubicBezTo>
                    <a:cubicBezTo>
                      <a:pt x="20" y="20"/>
                      <a:pt x="20" y="20"/>
                      <a:pt x="20" y="20"/>
                    </a:cubicBezTo>
                    <a:cubicBezTo>
                      <a:pt x="26" y="20"/>
                      <a:pt x="26" y="20"/>
                      <a:pt x="26" y="20"/>
                    </a:cubicBezTo>
                    <a:lnTo>
                      <a:pt x="26" y="25"/>
                    </a:lnTo>
                    <a:close/>
                    <a:moveTo>
                      <a:pt x="26" y="18"/>
                    </a:moveTo>
                    <a:cubicBezTo>
                      <a:pt x="20" y="18"/>
                      <a:pt x="20" y="18"/>
                      <a:pt x="20" y="18"/>
                    </a:cubicBezTo>
                    <a:cubicBezTo>
                      <a:pt x="20" y="13"/>
                      <a:pt x="20" y="13"/>
                      <a:pt x="20" y="13"/>
                    </a:cubicBezTo>
                    <a:cubicBezTo>
                      <a:pt x="27" y="13"/>
                      <a:pt x="27" y="13"/>
                      <a:pt x="27" y="13"/>
                    </a:cubicBezTo>
                    <a:lnTo>
                      <a:pt x="26" y="18"/>
                    </a:lnTo>
                    <a:close/>
                    <a:moveTo>
                      <a:pt x="18" y="18"/>
                    </a:moveTo>
                    <a:cubicBezTo>
                      <a:pt x="12" y="18"/>
                      <a:pt x="12" y="18"/>
                      <a:pt x="12" y="18"/>
                    </a:cubicBezTo>
                    <a:cubicBezTo>
                      <a:pt x="11" y="13"/>
                      <a:pt x="11" y="13"/>
                      <a:pt x="11" y="13"/>
                    </a:cubicBezTo>
                    <a:cubicBezTo>
                      <a:pt x="18" y="13"/>
                      <a:pt x="18" y="13"/>
                      <a:pt x="18" y="13"/>
                    </a:cubicBezTo>
                    <a:lnTo>
                      <a:pt x="18" y="18"/>
                    </a:lnTo>
                    <a:close/>
                    <a:moveTo>
                      <a:pt x="18" y="20"/>
                    </a:moveTo>
                    <a:cubicBezTo>
                      <a:pt x="19" y="25"/>
                      <a:pt x="19" y="25"/>
                      <a:pt x="19" y="25"/>
                    </a:cubicBezTo>
                    <a:cubicBezTo>
                      <a:pt x="13" y="25"/>
                      <a:pt x="13" y="25"/>
                      <a:pt x="13" y="25"/>
                    </a:cubicBezTo>
                    <a:cubicBezTo>
                      <a:pt x="12" y="20"/>
                      <a:pt x="12" y="20"/>
                      <a:pt x="12" y="20"/>
                    </a:cubicBezTo>
                    <a:lnTo>
                      <a:pt x="18" y="20"/>
                    </a:lnTo>
                    <a:close/>
                    <a:moveTo>
                      <a:pt x="11" y="25"/>
                    </a:moveTo>
                    <a:cubicBezTo>
                      <a:pt x="7" y="25"/>
                      <a:pt x="7" y="25"/>
                      <a:pt x="7" y="25"/>
                    </a:cubicBezTo>
                    <a:cubicBezTo>
                      <a:pt x="5" y="20"/>
                      <a:pt x="5" y="20"/>
                      <a:pt x="5" y="20"/>
                    </a:cubicBezTo>
                    <a:cubicBezTo>
                      <a:pt x="10" y="20"/>
                      <a:pt x="10" y="20"/>
                      <a:pt x="10" y="20"/>
                    </a:cubicBezTo>
                    <a:lnTo>
                      <a:pt x="11" y="25"/>
                    </a:lnTo>
                    <a:close/>
                    <a:moveTo>
                      <a:pt x="13" y="27"/>
                    </a:moveTo>
                    <a:cubicBezTo>
                      <a:pt x="19" y="27"/>
                      <a:pt x="19" y="27"/>
                      <a:pt x="19" y="27"/>
                    </a:cubicBezTo>
                    <a:cubicBezTo>
                      <a:pt x="19" y="32"/>
                      <a:pt x="19" y="32"/>
                      <a:pt x="19" y="32"/>
                    </a:cubicBezTo>
                    <a:cubicBezTo>
                      <a:pt x="14" y="32"/>
                      <a:pt x="14" y="32"/>
                      <a:pt x="14" y="32"/>
                    </a:cubicBezTo>
                    <a:lnTo>
                      <a:pt x="13" y="27"/>
                    </a:lnTo>
                    <a:close/>
                    <a:moveTo>
                      <a:pt x="21" y="27"/>
                    </a:moveTo>
                    <a:cubicBezTo>
                      <a:pt x="26" y="27"/>
                      <a:pt x="26" y="27"/>
                      <a:pt x="26" y="27"/>
                    </a:cubicBezTo>
                    <a:cubicBezTo>
                      <a:pt x="26" y="32"/>
                      <a:pt x="26" y="32"/>
                      <a:pt x="26" y="32"/>
                    </a:cubicBezTo>
                    <a:cubicBezTo>
                      <a:pt x="21" y="32"/>
                      <a:pt x="21" y="32"/>
                      <a:pt x="21" y="32"/>
                    </a:cubicBezTo>
                    <a:lnTo>
                      <a:pt x="21" y="27"/>
                    </a:lnTo>
                    <a:close/>
                    <a:moveTo>
                      <a:pt x="28" y="27"/>
                    </a:moveTo>
                    <a:cubicBezTo>
                      <a:pt x="34" y="27"/>
                      <a:pt x="34" y="27"/>
                      <a:pt x="34" y="27"/>
                    </a:cubicBezTo>
                    <a:cubicBezTo>
                      <a:pt x="33" y="32"/>
                      <a:pt x="33" y="32"/>
                      <a:pt x="33" y="32"/>
                    </a:cubicBezTo>
                    <a:cubicBezTo>
                      <a:pt x="28" y="32"/>
                      <a:pt x="28" y="32"/>
                      <a:pt x="28" y="32"/>
                    </a:cubicBezTo>
                    <a:lnTo>
                      <a:pt x="28" y="27"/>
                    </a:lnTo>
                    <a:close/>
                    <a:moveTo>
                      <a:pt x="36" y="27"/>
                    </a:moveTo>
                    <a:cubicBezTo>
                      <a:pt x="41" y="27"/>
                      <a:pt x="41" y="27"/>
                      <a:pt x="41" y="27"/>
                    </a:cubicBezTo>
                    <a:cubicBezTo>
                      <a:pt x="40" y="32"/>
                      <a:pt x="40" y="32"/>
                      <a:pt x="40" y="32"/>
                    </a:cubicBezTo>
                    <a:cubicBezTo>
                      <a:pt x="35" y="32"/>
                      <a:pt x="35" y="32"/>
                      <a:pt x="35" y="32"/>
                    </a:cubicBezTo>
                    <a:lnTo>
                      <a:pt x="36" y="27"/>
                    </a:lnTo>
                    <a:close/>
                    <a:moveTo>
                      <a:pt x="36" y="25"/>
                    </a:moveTo>
                    <a:cubicBezTo>
                      <a:pt x="37" y="20"/>
                      <a:pt x="37" y="20"/>
                      <a:pt x="37" y="20"/>
                    </a:cubicBezTo>
                    <a:cubicBezTo>
                      <a:pt x="43" y="20"/>
                      <a:pt x="43" y="20"/>
                      <a:pt x="43" y="20"/>
                    </a:cubicBezTo>
                    <a:cubicBezTo>
                      <a:pt x="42" y="25"/>
                      <a:pt x="42" y="25"/>
                      <a:pt x="42" y="25"/>
                    </a:cubicBezTo>
                    <a:lnTo>
                      <a:pt x="36" y="25"/>
                    </a:lnTo>
                    <a:close/>
                    <a:moveTo>
                      <a:pt x="4" y="13"/>
                    </a:moveTo>
                    <a:cubicBezTo>
                      <a:pt x="4" y="13"/>
                      <a:pt x="4" y="13"/>
                      <a:pt x="4" y="13"/>
                    </a:cubicBezTo>
                    <a:cubicBezTo>
                      <a:pt x="9" y="13"/>
                      <a:pt x="9" y="13"/>
                      <a:pt x="9" y="13"/>
                    </a:cubicBezTo>
                    <a:cubicBezTo>
                      <a:pt x="10" y="18"/>
                      <a:pt x="10" y="18"/>
                      <a:pt x="10" y="18"/>
                    </a:cubicBezTo>
                    <a:cubicBezTo>
                      <a:pt x="4" y="18"/>
                      <a:pt x="4" y="18"/>
                      <a:pt x="4" y="18"/>
                    </a:cubicBezTo>
                    <a:cubicBezTo>
                      <a:pt x="3" y="14"/>
                      <a:pt x="3" y="14"/>
                      <a:pt x="3" y="14"/>
                    </a:cubicBezTo>
                    <a:cubicBezTo>
                      <a:pt x="3" y="14"/>
                      <a:pt x="3" y="14"/>
                      <a:pt x="3" y="14"/>
                    </a:cubicBezTo>
                    <a:cubicBezTo>
                      <a:pt x="3" y="13"/>
                      <a:pt x="3" y="13"/>
                      <a:pt x="4" y="13"/>
                    </a:cubicBezTo>
                    <a:close/>
                    <a:moveTo>
                      <a:pt x="42" y="32"/>
                    </a:moveTo>
                    <a:cubicBezTo>
                      <a:pt x="42" y="32"/>
                      <a:pt x="42" y="32"/>
                      <a:pt x="42" y="32"/>
                    </a:cubicBezTo>
                    <a:cubicBezTo>
                      <a:pt x="43" y="27"/>
                      <a:pt x="43" y="27"/>
                      <a:pt x="43" y="27"/>
                    </a:cubicBezTo>
                    <a:cubicBezTo>
                      <a:pt x="46" y="27"/>
                      <a:pt x="46" y="27"/>
                      <a:pt x="46" y="27"/>
                    </a:cubicBezTo>
                    <a:cubicBezTo>
                      <a:pt x="45" y="30"/>
                      <a:pt x="45" y="30"/>
                      <a:pt x="45" y="30"/>
                    </a:cubicBezTo>
                    <a:cubicBezTo>
                      <a:pt x="45" y="31"/>
                      <a:pt x="43" y="32"/>
                      <a:pt x="42" y="32"/>
                    </a:cubicBezTo>
                    <a:close/>
                    <a:moveTo>
                      <a:pt x="13" y="44"/>
                    </a:moveTo>
                    <a:cubicBezTo>
                      <a:pt x="11" y="44"/>
                      <a:pt x="10" y="46"/>
                      <a:pt x="10" y="48"/>
                    </a:cubicBezTo>
                    <a:cubicBezTo>
                      <a:pt x="10" y="50"/>
                      <a:pt x="11" y="51"/>
                      <a:pt x="13" y="51"/>
                    </a:cubicBezTo>
                    <a:cubicBezTo>
                      <a:pt x="15" y="51"/>
                      <a:pt x="17" y="50"/>
                      <a:pt x="17" y="48"/>
                    </a:cubicBezTo>
                    <a:cubicBezTo>
                      <a:pt x="17" y="46"/>
                      <a:pt x="15" y="44"/>
                      <a:pt x="13" y="44"/>
                    </a:cubicBezTo>
                    <a:close/>
                    <a:moveTo>
                      <a:pt x="13" y="49"/>
                    </a:moveTo>
                    <a:cubicBezTo>
                      <a:pt x="13" y="49"/>
                      <a:pt x="12" y="48"/>
                      <a:pt x="12" y="48"/>
                    </a:cubicBezTo>
                    <a:cubicBezTo>
                      <a:pt x="12" y="47"/>
                      <a:pt x="13" y="46"/>
                      <a:pt x="13" y="46"/>
                    </a:cubicBezTo>
                    <a:cubicBezTo>
                      <a:pt x="14" y="46"/>
                      <a:pt x="15" y="47"/>
                      <a:pt x="15" y="48"/>
                    </a:cubicBezTo>
                    <a:cubicBezTo>
                      <a:pt x="15" y="48"/>
                      <a:pt x="14" y="49"/>
                      <a:pt x="13" y="49"/>
                    </a:cubicBezTo>
                    <a:close/>
                    <a:moveTo>
                      <a:pt x="40" y="44"/>
                    </a:moveTo>
                    <a:cubicBezTo>
                      <a:pt x="38" y="44"/>
                      <a:pt x="37" y="46"/>
                      <a:pt x="37" y="48"/>
                    </a:cubicBezTo>
                    <a:cubicBezTo>
                      <a:pt x="37" y="50"/>
                      <a:pt x="38" y="51"/>
                      <a:pt x="40" y="51"/>
                    </a:cubicBezTo>
                    <a:cubicBezTo>
                      <a:pt x="42" y="51"/>
                      <a:pt x="44" y="50"/>
                      <a:pt x="44" y="48"/>
                    </a:cubicBezTo>
                    <a:cubicBezTo>
                      <a:pt x="44" y="46"/>
                      <a:pt x="42" y="44"/>
                      <a:pt x="40" y="44"/>
                    </a:cubicBezTo>
                    <a:close/>
                    <a:moveTo>
                      <a:pt x="40" y="49"/>
                    </a:moveTo>
                    <a:cubicBezTo>
                      <a:pt x="39" y="49"/>
                      <a:pt x="39" y="48"/>
                      <a:pt x="39" y="48"/>
                    </a:cubicBezTo>
                    <a:cubicBezTo>
                      <a:pt x="39" y="47"/>
                      <a:pt x="39" y="46"/>
                      <a:pt x="40" y="46"/>
                    </a:cubicBezTo>
                    <a:cubicBezTo>
                      <a:pt x="41" y="46"/>
                      <a:pt x="42" y="47"/>
                      <a:pt x="42" y="48"/>
                    </a:cubicBezTo>
                    <a:cubicBezTo>
                      <a:pt x="42" y="48"/>
                      <a:pt x="41" y="49"/>
                      <a:pt x="40" y="49"/>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1" name="Google Shape;841;p16"/>
              <p:cNvSpPr/>
              <p:nvPr/>
            </p:nvSpPr>
            <p:spPr>
              <a:xfrm>
                <a:off x="3637416" y="3912724"/>
                <a:ext cx="399647" cy="324286"/>
              </a:xfrm>
              <a:custGeom>
                <a:avLst/>
                <a:gdLst/>
                <a:ahLst/>
                <a:cxnLst/>
                <a:rect l="l" t="t" r="r" b="b"/>
                <a:pathLst>
                  <a:path w="74" h="60" extrusionOk="0">
                    <a:moveTo>
                      <a:pt x="49" y="0"/>
                    </a:moveTo>
                    <a:cubicBezTo>
                      <a:pt x="26" y="0"/>
                      <a:pt x="26" y="0"/>
                      <a:pt x="26" y="0"/>
                    </a:cubicBezTo>
                    <a:cubicBezTo>
                      <a:pt x="22" y="0"/>
                      <a:pt x="19" y="3"/>
                      <a:pt x="19" y="7"/>
                    </a:cubicBezTo>
                    <a:cubicBezTo>
                      <a:pt x="19" y="53"/>
                      <a:pt x="19" y="53"/>
                      <a:pt x="19" y="53"/>
                    </a:cubicBezTo>
                    <a:cubicBezTo>
                      <a:pt x="19" y="56"/>
                      <a:pt x="22" y="60"/>
                      <a:pt x="26" y="60"/>
                    </a:cubicBezTo>
                    <a:cubicBezTo>
                      <a:pt x="49" y="60"/>
                      <a:pt x="49" y="60"/>
                      <a:pt x="49" y="60"/>
                    </a:cubicBezTo>
                    <a:cubicBezTo>
                      <a:pt x="53" y="60"/>
                      <a:pt x="56" y="56"/>
                      <a:pt x="56" y="53"/>
                    </a:cubicBezTo>
                    <a:cubicBezTo>
                      <a:pt x="56" y="7"/>
                      <a:pt x="56" y="7"/>
                      <a:pt x="56" y="7"/>
                    </a:cubicBezTo>
                    <a:cubicBezTo>
                      <a:pt x="56" y="3"/>
                      <a:pt x="53" y="0"/>
                      <a:pt x="49" y="0"/>
                    </a:cubicBezTo>
                    <a:close/>
                    <a:moveTo>
                      <a:pt x="53" y="7"/>
                    </a:moveTo>
                    <a:cubicBezTo>
                      <a:pt x="53" y="53"/>
                      <a:pt x="53" y="53"/>
                      <a:pt x="53" y="53"/>
                    </a:cubicBezTo>
                    <a:cubicBezTo>
                      <a:pt x="53" y="55"/>
                      <a:pt x="51" y="57"/>
                      <a:pt x="49" y="57"/>
                    </a:cubicBezTo>
                    <a:cubicBezTo>
                      <a:pt x="26" y="57"/>
                      <a:pt x="26" y="57"/>
                      <a:pt x="26" y="57"/>
                    </a:cubicBezTo>
                    <a:cubicBezTo>
                      <a:pt x="24" y="57"/>
                      <a:pt x="22" y="55"/>
                      <a:pt x="22" y="53"/>
                    </a:cubicBezTo>
                    <a:cubicBezTo>
                      <a:pt x="22" y="7"/>
                      <a:pt x="22" y="7"/>
                      <a:pt x="22" y="7"/>
                    </a:cubicBezTo>
                    <a:cubicBezTo>
                      <a:pt x="22" y="5"/>
                      <a:pt x="24" y="3"/>
                      <a:pt x="26" y="3"/>
                    </a:cubicBezTo>
                    <a:cubicBezTo>
                      <a:pt x="49" y="3"/>
                      <a:pt x="49" y="3"/>
                      <a:pt x="49" y="3"/>
                    </a:cubicBezTo>
                    <a:cubicBezTo>
                      <a:pt x="51" y="3"/>
                      <a:pt x="53" y="5"/>
                      <a:pt x="53" y="7"/>
                    </a:cubicBezTo>
                    <a:close/>
                    <a:moveTo>
                      <a:pt x="50" y="6"/>
                    </a:moveTo>
                    <a:cubicBezTo>
                      <a:pt x="25" y="6"/>
                      <a:pt x="25" y="6"/>
                      <a:pt x="25" y="6"/>
                    </a:cubicBezTo>
                    <a:cubicBezTo>
                      <a:pt x="24" y="6"/>
                      <a:pt x="24" y="6"/>
                      <a:pt x="24" y="7"/>
                    </a:cubicBezTo>
                    <a:cubicBezTo>
                      <a:pt x="24" y="50"/>
                      <a:pt x="24" y="50"/>
                      <a:pt x="24" y="50"/>
                    </a:cubicBezTo>
                    <a:cubicBezTo>
                      <a:pt x="24" y="51"/>
                      <a:pt x="24" y="51"/>
                      <a:pt x="25" y="51"/>
                    </a:cubicBezTo>
                    <a:cubicBezTo>
                      <a:pt x="50" y="51"/>
                      <a:pt x="50" y="51"/>
                      <a:pt x="50" y="51"/>
                    </a:cubicBezTo>
                    <a:cubicBezTo>
                      <a:pt x="50" y="51"/>
                      <a:pt x="51" y="51"/>
                      <a:pt x="51" y="50"/>
                    </a:cubicBezTo>
                    <a:cubicBezTo>
                      <a:pt x="51" y="7"/>
                      <a:pt x="51" y="7"/>
                      <a:pt x="51" y="7"/>
                    </a:cubicBezTo>
                    <a:cubicBezTo>
                      <a:pt x="51" y="6"/>
                      <a:pt x="50" y="6"/>
                      <a:pt x="50" y="6"/>
                    </a:cubicBezTo>
                    <a:close/>
                    <a:moveTo>
                      <a:pt x="49" y="49"/>
                    </a:moveTo>
                    <a:cubicBezTo>
                      <a:pt x="26" y="49"/>
                      <a:pt x="26" y="49"/>
                      <a:pt x="26" y="49"/>
                    </a:cubicBezTo>
                    <a:cubicBezTo>
                      <a:pt x="26" y="8"/>
                      <a:pt x="26" y="8"/>
                      <a:pt x="26" y="8"/>
                    </a:cubicBezTo>
                    <a:cubicBezTo>
                      <a:pt x="49" y="8"/>
                      <a:pt x="49" y="8"/>
                      <a:pt x="49" y="8"/>
                    </a:cubicBezTo>
                    <a:lnTo>
                      <a:pt x="49" y="49"/>
                    </a:lnTo>
                    <a:close/>
                    <a:moveTo>
                      <a:pt x="39" y="54"/>
                    </a:moveTo>
                    <a:cubicBezTo>
                      <a:pt x="39" y="55"/>
                      <a:pt x="38" y="56"/>
                      <a:pt x="37" y="56"/>
                    </a:cubicBezTo>
                    <a:cubicBezTo>
                      <a:pt x="36" y="56"/>
                      <a:pt x="35" y="55"/>
                      <a:pt x="35" y="54"/>
                    </a:cubicBezTo>
                    <a:cubicBezTo>
                      <a:pt x="35" y="53"/>
                      <a:pt x="36" y="52"/>
                      <a:pt x="37" y="52"/>
                    </a:cubicBezTo>
                    <a:cubicBezTo>
                      <a:pt x="38" y="52"/>
                      <a:pt x="39" y="53"/>
                      <a:pt x="39" y="54"/>
                    </a:cubicBezTo>
                    <a:close/>
                    <a:moveTo>
                      <a:pt x="74" y="23"/>
                    </a:moveTo>
                    <a:cubicBezTo>
                      <a:pt x="74" y="30"/>
                      <a:pt x="72" y="36"/>
                      <a:pt x="68" y="41"/>
                    </a:cubicBezTo>
                    <a:cubicBezTo>
                      <a:pt x="68" y="41"/>
                      <a:pt x="67" y="41"/>
                      <a:pt x="67" y="41"/>
                    </a:cubicBezTo>
                    <a:cubicBezTo>
                      <a:pt x="67" y="41"/>
                      <a:pt x="67" y="41"/>
                      <a:pt x="67" y="41"/>
                    </a:cubicBezTo>
                    <a:cubicBezTo>
                      <a:pt x="66" y="40"/>
                      <a:pt x="66" y="40"/>
                      <a:pt x="66" y="39"/>
                    </a:cubicBezTo>
                    <a:cubicBezTo>
                      <a:pt x="70" y="35"/>
                      <a:pt x="72" y="29"/>
                      <a:pt x="72" y="23"/>
                    </a:cubicBezTo>
                    <a:cubicBezTo>
                      <a:pt x="72" y="17"/>
                      <a:pt x="70" y="12"/>
                      <a:pt x="66" y="7"/>
                    </a:cubicBezTo>
                    <a:cubicBezTo>
                      <a:pt x="66" y="7"/>
                      <a:pt x="66" y="6"/>
                      <a:pt x="67" y="6"/>
                    </a:cubicBezTo>
                    <a:cubicBezTo>
                      <a:pt x="67" y="5"/>
                      <a:pt x="68" y="6"/>
                      <a:pt x="68" y="6"/>
                    </a:cubicBezTo>
                    <a:cubicBezTo>
                      <a:pt x="72" y="11"/>
                      <a:pt x="74" y="17"/>
                      <a:pt x="74" y="23"/>
                    </a:cubicBezTo>
                    <a:close/>
                    <a:moveTo>
                      <a:pt x="69" y="23"/>
                    </a:moveTo>
                    <a:cubicBezTo>
                      <a:pt x="69" y="28"/>
                      <a:pt x="67" y="33"/>
                      <a:pt x="65" y="36"/>
                    </a:cubicBezTo>
                    <a:cubicBezTo>
                      <a:pt x="64" y="37"/>
                      <a:pt x="64" y="37"/>
                      <a:pt x="64" y="37"/>
                    </a:cubicBezTo>
                    <a:cubicBezTo>
                      <a:pt x="64" y="37"/>
                      <a:pt x="63" y="37"/>
                      <a:pt x="63" y="37"/>
                    </a:cubicBezTo>
                    <a:cubicBezTo>
                      <a:pt x="63" y="36"/>
                      <a:pt x="63" y="36"/>
                      <a:pt x="63" y="35"/>
                    </a:cubicBezTo>
                    <a:cubicBezTo>
                      <a:pt x="66" y="32"/>
                      <a:pt x="67" y="28"/>
                      <a:pt x="67" y="23"/>
                    </a:cubicBezTo>
                    <a:cubicBezTo>
                      <a:pt x="67" y="19"/>
                      <a:pt x="66" y="15"/>
                      <a:pt x="63" y="11"/>
                    </a:cubicBezTo>
                    <a:cubicBezTo>
                      <a:pt x="63" y="11"/>
                      <a:pt x="63" y="10"/>
                      <a:pt x="63" y="10"/>
                    </a:cubicBezTo>
                    <a:cubicBezTo>
                      <a:pt x="64" y="10"/>
                      <a:pt x="64" y="10"/>
                      <a:pt x="65" y="10"/>
                    </a:cubicBezTo>
                    <a:cubicBezTo>
                      <a:pt x="67" y="14"/>
                      <a:pt x="69" y="19"/>
                      <a:pt x="69" y="23"/>
                    </a:cubicBezTo>
                    <a:close/>
                    <a:moveTo>
                      <a:pt x="64" y="23"/>
                    </a:moveTo>
                    <a:cubicBezTo>
                      <a:pt x="64" y="26"/>
                      <a:pt x="63" y="29"/>
                      <a:pt x="61" y="32"/>
                    </a:cubicBezTo>
                    <a:cubicBezTo>
                      <a:pt x="61" y="32"/>
                      <a:pt x="61" y="33"/>
                      <a:pt x="60" y="33"/>
                    </a:cubicBezTo>
                    <a:cubicBezTo>
                      <a:pt x="60" y="33"/>
                      <a:pt x="60" y="33"/>
                      <a:pt x="60" y="33"/>
                    </a:cubicBezTo>
                    <a:cubicBezTo>
                      <a:pt x="59" y="32"/>
                      <a:pt x="59" y="32"/>
                      <a:pt x="60" y="31"/>
                    </a:cubicBezTo>
                    <a:cubicBezTo>
                      <a:pt x="61" y="29"/>
                      <a:pt x="62" y="26"/>
                      <a:pt x="62" y="23"/>
                    </a:cubicBezTo>
                    <a:cubicBezTo>
                      <a:pt x="62" y="21"/>
                      <a:pt x="61" y="18"/>
                      <a:pt x="60" y="15"/>
                    </a:cubicBezTo>
                    <a:cubicBezTo>
                      <a:pt x="59" y="15"/>
                      <a:pt x="59" y="14"/>
                      <a:pt x="60" y="14"/>
                    </a:cubicBezTo>
                    <a:cubicBezTo>
                      <a:pt x="60" y="14"/>
                      <a:pt x="61" y="14"/>
                      <a:pt x="61" y="14"/>
                    </a:cubicBezTo>
                    <a:cubicBezTo>
                      <a:pt x="63" y="17"/>
                      <a:pt x="64" y="20"/>
                      <a:pt x="64" y="23"/>
                    </a:cubicBezTo>
                    <a:close/>
                    <a:moveTo>
                      <a:pt x="8" y="39"/>
                    </a:moveTo>
                    <a:cubicBezTo>
                      <a:pt x="9" y="40"/>
                      <a:pt x="8" y="40"/>
                      <a:pt x="8" y="41"/>
                    </a:cubicBezTo>
                    <a:cubicBezTo>
                      <a:pt x="8" y="41"/>
                      <a:pt x="8" y="41"/>
                      <a:pt x="7" y="41"/>
                    </a:cubicBezTo>
                    <a:cubicBezTo>
                      <a:pt x="7" y="41"/>
                      <a:pt x="7" y="41"/>
                      <a:pt x="7" y="41"/>
                    </a:cubicBezTo>
                    <a:cubicBezTo>
                      <a:pt x="3" y="36"/>
                      <a:pt x="0" y="30"/>
                      <a:pt x="0" y="23"/>
                    </a:cubicBezTo>
                    <a:cubicBezTo>
                      <a:pt x="0" y="17"/>
                      <a:pt x="3" y="11"/>
                      <a:pt x="7" y="6"/>
                    </a:cubicBezTo>
                    <a:cubicBezTo>
                      <a:pt x="7" y="6"/>
                      <a:pt x="8" y="5"/>
                      <a:pt x="8" y="6"/>
                    </a:cubicBezTo>
                    <a:cubicBezTo>
                      <a:pt x="8" y="6"/>
                      <a:pt x="9" y="7"/>
                      <a:pt x="8" y="7"/>
                    </a:cubicBezTo>
                    <a:cubicBezTo>
                      <a:pt x="5" y="12"/>
                      <a:pt x="2" y="17"/>
                      <a:pt x="2" y="23"/>
                    </a:cubicBezTo>
                    <a:cubicBezTo>
                      <a:pt x="2" y="29"/>
                      <a:pt x="5" y="35"/>
                      <a:pt x="8" y="39"/>
                    </a:cubicBezTo>
                    <a:close/>
                    <a:moveTo>
                      <a:pt x="12" y="35"/>
                    </a:moveTo>
                    <a:cubicBezTo>
                      <a:pt x="12" y="36"/>
                      <a:pt x="12" y="36"/>
                      <a:pt x="11" y="37"/>
                    </a:cubicBezTo>
                    <a:cubicBezTo>
                      <a:pt x="11" y="37"/>
                      <a:pt x="11" y="37"/>
                      <a:pt x="11" y="37"/>
                    </a:cubicBezTo>
                    <a:cubicBezTo>
                      <a:pt x="10" y="37"/>
                      <a:pt x="10" y="37"/>
                      <a:pt x="10" y="36"/>
                    </a:cubicBezTo>
                    <a:cubicBezTo>
                      <a:pt x="7" y="33"/>
                      <a:pt x="6" y="28"/>
                      <a:pt x="6" y="23"/>
                    </a:cubicBezTo>
                    <a:cubicBezTo>
                      <a:pt x="6" y="19"/>
                      <a:pt x="7" y="14"/>
                      <a:pt x="10" y="10"/>
                    </a:cubicBezTo>
                    <a:cubicBezTo>
                      <a:pt x="10" y="10"/>
                      <a:pt x="11" y="10"/>
                      <a:pt x="11" y="10"/>
                    </a:cubicBezTo>
                    <a:cubicBezTo>
                      <a:pt x="12" y="10"/>
                      <a:pt x="12" y="11"/>
                      <a:pt x="12" y="11"/>
                    </a:cubicBezTo>
                    <a:cubicBezTo>
                      <a:pt x="9" y="15"/>
                      <a:pt x="8" y="19"/>
                      <a:pt x="8" y="23"/>
                    </a:cubicBezTo>
                    <a:cubicBezTo>
                      <a:pt x="8" y="28"/>
                      <a:pt x="9" y="32"/>
                      <a:pt x="12" y="35"/>
                    </a:cubicBezTo>
                    <a:close/>
                    <a:moveTo>
                      <a:pt x="15" y="15"/>
                    </a:moveTo>
                    <a:cubicBezTo>
                      <a:pt x="14" y="18"/>
                      <a:pt x="13" y="21"/>
                      <a:pt x="13" y="23"/>
                    </a:cubicBezTo>
                    <a:cubicBezTo>
                      <a:pt x="13" y="26"/>
                      <a:pt x="14" y="29"/>
                      <a:pt x="15" y="31"/>
                    </a:cubicBezTo>
                    <a:cubicBezTo>
                      <a:pt x="15" y="32"/>
                      <a:pt x="15" y="32"/>
                      <a:pt x="15" y="33"/>
                    </a:cubicBezTo>
                    <a:cubicBezTo>
                      <a:pt x="15" y="33"/>
                      <a:pt x="14" y="33"/>
                      <a:pt x="14" y="33"/>
                    </a:cubicBezTo>
                    <a:cubicBezTo>
                      <a:pt x="14" y="33"/>
                      <a:pt x="14" y="32"/>
                      <a:pt x="13" y="32"/>
                    </a:cubicBezTo>
                    <a:cubicBezTo>
                      <a:pt x="12" y="29"/>
                      <a:pt x="11" y="26"/>
                      <a:pt x="11" y="23"/>
                    </a:cubicBezTo>
                    <a:cubicBezTo>
                      <a:pt x="11" y="20"/>
                      <a:pt x="12" y="17"/>
                      <a:pt x="13" y="14"/>
                    </a:cubicBezTo>
                    <a:cubicBezTo>
                      <a:pt x="14" y="14"/>
                      <a:pt x="14" y="14"/>
                      <a:pt x="15" y="14"/>
                    </a:cubicBezTo>
                    <a:cubicBezTo>
                      <a:pt x="15" y="14"/>
                      <a:pt x="15" y="15"/>
                      <a:pt x="15" y="1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2" name="Google Shape;842;p16"/>
              <p:cNvSpPr/>
              <p:nvPr/>
            </p:nvSpPr>
            <p:spPr>
              <a:xfrm>
                <a:off x="8200165" y="3107567"/>
                <a:ext cx="428644" cy="305865"/>
              </a:xfrm>
              <a:custGeom>
                <a:avLst/>
                <a:gdLst/>
                <a:ahLst/>
                <a:cxnLst/>
                <a:rect l="l" t="t" r="r" b="b"/>
                <a:pathLst>
                  <a:path w="84" h="60" extrusionOk="0">
                    <a:moveTo>
                      <a:pt x="10" y="5"/>
                    </a:moveTo>
                    <a:cubicBezTo>
                      <a:pt x="10" y="5"/>
                      <a:pt x="9" y="5"/>
                      <a:pt x="9" y="6"/>
                    </a:cubicBezTo>
                    <a:cubicBezTo>
                      <a:pt x="9" y="37"/>
                      <a:pt x="9" y="37"/>
                      <a:pt x="9" y="37"/>
                    </a:cubicBezTo>
                    <a:cubicBezTo>
                      <a:pt x="9" y="37"/>
                      <a:pt x="10" y="38"/>
                      <a:pt x="10" y="38"/>
                    </a:cubicBezTo>
                    <a:cubicBezTo>
                      <a:pt x="73" y="38"/>
                      <a:pt x="73" y="38"/>
                      <a:pt x="73" y="38"/>
                    </a:cubicBezTo>
                    <a:cubicBezTo>
                      <a:pt x="74" y="38"/>
                      <a:pt x="74" y="37"/>
                      <a:pt x="74" y="37"/>
                    </a:cubicBezTo>
                    <a:cubicBezTo>
                      <a:pt x="74" y="6"/>
                      <a:pt x="74" y="6"/>
                      <a:pt x="74" y="6"/>
                    </a:cubicBezTo>
                    <a:cubicBezTo>
                      <a:pt x="74" y="5"/>
                      <a:pt x="74" y="5"/>
                      <a:pt x="73" y="5"/>
                    </a:cubicBezTo>
                    <a:lnTo>
                      <a:pt x="10" y="5"/>
                    </a:lnTo>
                    <a:close/>
                    <a:moveTo>
                      <a:pt x="72" y="36"/>
                    </a:moveTo>
                    <a:cubicBezTo>
                      <a:pt x="11" y="36"/>
                      <a:pt x="11" y="36"/>
                      <a:pt x="11" y="36"/>
                    </a:cubicBezTo>
                    <a:cubicBezTo>
                      <a:pt x="11" y="7"/>
                      <a:pt x="11" y="7"/>
                      <a:pt x="11" y="7"/>
                    </a:cubicBezTo>
                    <a:cubicBezTo>
                      <a:pt x="72" y="7"/>
                      <a:pt x="72" y="7"/>
                      <a:pt x="72" y="7"/>
                    </a:cubicBezTo>
                    <a:lnTo>
                      <a:pt x="72" y="36"/>
                    </a:lnTo>
                    <a:close/>
                    <a:moveTo>
                      <a:pt x="32" y="24"/>
                    </a:moveTo>
                    <a:cubicBezTo>
                      <a:pt x="32" y="24"/>
                      <a:pt x="33" y="24"/>
                      <a:pt x="33" y="24"/>
                    </a:cubicBezTo>
                    <a:cubicBezTo>
                      <a:pt x="33" y="24"/>
                      <a:pt x="33" y="24"/>
                      <a:pt x="34" y="25"/>
                    </a:cubicBezTo>
                    <a:cubicBezTo>
                      <a:pt x="34" y="25"/>
                      <a:pt x="34" y="25"/>
                      <a:pt x="33" y="25"/>
                    </a:cubicBezTo>
                    <a:cubicBezTo>
                      <a:pt x="33" y="25"/>
                      <a:pt x="33" y="26"/>
                      <a:pt x="33" y="26"/>
                    </a:cubicBezTo>
                    <a:cubicBezTo>
                      <a:pt x="33" y="26"/>
                      <a:pt x="33" y="26"/>
                      <a:pt x="33" y="27"/>
                    </a:cubicBezTo>
                    <a:cubicBezTo>
                      <a:pt x="33" y="28"/>
                      <a:pt x="34" y="28"/>
                      <a:pt x="34" y="29"/>
                    </a:cubicBezTo>
                    <a:cubicBezTo>
                      <a:pt x="35" y="29"/>
                      <a:pt x="35" y="29"/>
                      <a:pt x="35" y="29"/>
                    </a:cubicBezTo>
                    <a:cubicBezTo>
                      <a:pt x="35" y="29"/>
                      <a:pt x="36" y="29"/>
                      <a:pt x="36" y="29"/>
                    </a:cubicBezTo>
                    <a:cubicBezTo>
                      <a:pt x="36" y="29"/>
                      <a:pt x="36" y="28"/>
                      <a:pt x="37" y="29"/>
                    </a:cubicBezTo>
                    <a:cubicBezTo>
                      <a:pt x="37" y="29"/>
                      <a:pt x="37" y="29"/>
                      <a:pt x="37" y="30"/>
                    </a:cubicBezTo>
                    <a:cubicBezTo>
                      <a:pt x="37" y="30"/>
                      <a:pt x="37" y="30"/>
                      <a:pt x="37" y="30"/>
                    </a:cubicBezTo>
                    <a:cubicBezTo>
                      <a:pt x="37" y="31"/>
                      <a:pt x="37" y="31"/>
                      <a:pt x="37" y="31"/>
                    </a:cubicBezTo>
                    <a:cubicBezTo>
                      <a:pt x="38" y="31"/>
                      <a:pt x="39" y="32"/>
                      <a:pt x="40" y="32"/>
                    </a:cubicBezTo>
                    <a:cubicBezTo>
                      <a:pt x="40" y="32"/>
                      <a:pt x="40" y="32"/>
                      <a:pt x="40" y="32"/>
                    </a:cubicBezTo>
                    <a:cubicBezTo>
                      <a:pt x="40" y="32"/>
                      <a:pt x="41" y="32"/>
                      <a:pt x="41" y="32"/>
                    </a:cubicBezTo>
                    <a:cubicBezTo>
                      <a:pt x="41" y="32"/>
                      <a:pt x="41" y="31"/>
                      <a:pt x="41" y="31"/>
                    </a:cubicBezTo>
                    <a:cubicBezTo>
                      <a:pt x="41" y="30"/>
                      <a:pt x="42" y="30"/>
                      <a:pt x="42" y="31"/>
                    </a:cubicBezTo>
                    <a:cubicBezTo>
                      <a:pt x="42" y="31"/>
                      <a:pt x="43" y="32"/>
                      <a:pt x="43" y="32"/>
                    </a:cubicBezTo>
                    <a:cubicBezTo>
                      <a:pt x="43" y="32"/>
                      <a:pt x="43" y="32"/>
                      <a:pt x="44" y="32"/>
                    </a:cubicBezTo>
                    <a:cubicBezTo>
                      <a:pt x="44" y="32"/>
                      <a:pt x="45" y="31"/>
                      <a:pt x="46" y="31"/>
                    </a:cubicBezTo>
                    <a:cubicBezTo>
                      <a:pt x="46" y="31"/>
                      <a:pt x="47" y="31"/>
                      <a:pt x="47" y="30"/>
                    </a:cubicBezTo>
                    <a:cubicBezTo>
                      <a:pt x="47" y="30"/>
                      <a:pt x="47" y="30"/>
                      <a:pt x="47" y="30"/>
                    </a:cubicBezTo>
                    <a:cubicBezTo>
                      <a:pt x="46" y="29"/>
                      <a:pt x="47" y="29"/>
                      <a:pt x="47" y="29"/>
                    </a:cubicBezTo>
                    <a:cubicBezTo>
                      <a:pt x="47" y="28"/>
                      <a:pt x="47" y="29"/>
                      <a:pt x="48" y="29"/>
                    </a:cubicBezTo>
                    <a:cubicBezTo>
                      <a:pt x="48" y="29"/>
                      <a:pt x="48" y="29"/>
                      <a:pt x="48" y="29"/>
                    </a:cubicBezTo>
                    <a:cubicBezTo>
                      <a:pt x="49" y="29"/>
                      <a:pt x="49" y="29"/>
                      <a:pt x="49" y="29"/>
                    </a:cubicBezTo>
                    <a:cubicBezTo>
                      <a:pt x="50" y="28"/>
                      <a:pt x="50" y="28"/>
                      <a:pt x="51" y="27"/>
                    </a:cubicBezTo>
                    <a:cubicBezTo>
                      <a:pt x="51" y="26"/>
                      <a:pt x="51" y="26"/>
                      <a:pt x="51" y="26"/>
                    </a:cubicBezTo>
                    <a:cubicBezTo>
                      <a:pt x="51" y="26"/>
                      <a:pt x="51" y="25"/>
                      <a:pt x="50" y="25"/>
                    </a:cubicBezTo>
                    <a:cubicBezTo>
                      <a:pt x="50" y="25"/>
                      <a:pt x="50" y="25"/>
                      <a:pt x="50" y="25"/>
                    </a:cubicBezTo>
                    <a:cubicBezTo>
                      <a:pt x="50" y="24"/>
                      <a:pt x="50" y="24"/>
                      <a:pt x="51" y="24"/>
                    </a:cubicBezTo>
                    <a:cubicBezTo>
                      <a:pt x="51" y="24"/>
                      <a:pt x="51" y="24"/>
                      <a:pt x="51" y="24"/>
                    </a:cubicBezTo>
                    <a:cubicBezTo>
                      <a:pt x="52" y="24"/>
                      <a:pt x="52" y="24"/>
                      <a:pt x="52" y="23"/>
                    </a:cubicBezTo>
                    <a:cubicBezTo>
                      <a:pt x="52" y="23"/>
                      <a:pt x="52" y="22"/>
                      <a:pt x="52" y="22"/>
                    </a:cubicBezTo>
                    <a:cubicBezTo>
                      <a:pt x="52" y="21"/>
                      <a:pt x="52" y="21"/>
                      <a:pt x="52" y="20"/>
                    </a:cubicBezTo>
                    <a:cubicBezTo>
                      <a:pt x="52" y="20"/>
                      <a:pt x="52" y="20"/>
                      <a:pt x="51" y="20"/>
                    </a:cubicBezTo>
                    <a:cubicBezTo>
                      <a:pt x="51" y="20"/>
                      <a:pt x="51" y="20"/>
                      <a:pt x="51" y="20"/>
                    </a:cubicBezTo>
                    <a:cubicBezTo>
                      <a:pt x="50" y="20"/>
                      <a:pt x="50" y="19"/>
                      <a:pt x="50" y="19"/>
                    </a:cubicBezTo>
                    <a:cubicBezTo>
                      <a:pt x="50" y="19"/>
                      <a:pt x="50" y="19"/>
                      <a:pt x="50" y="18"/>
                    </a:cubicBezTo>
                    <a:cubicBezTo>
                      <a:pt x="51" y="18"/>
                      <a:pt x="51" y="18"/>
                      <a:pt x="51" y="18"/>
                    </a:cubicBezTo>
                    <a:cubicBezTo>
                      <a:pt x="51" y="18"/>
                      <a:pt x="51" y="17"/>
                      <a:pt x="51" y="17"/>
                    </a:cubicBezTo>
                    <a:cubicBezTo>
                      <a:pt x="50" y="16"/>
                      <a:pt x="50" y="15"/>
                      <a:pt x="49" y="15"/>
                    </a:cubicBezTo>
                    <a:cubicBezTo>
                      <a:pt x="49" y="15"/>
                      <a:pt x="49" y="14"/>
                      <a:pt x="48" y="14"/>
                    </a:cubicBezTo>
                    <a:cubicBezTo>
                      <a:pt x="48" y="14"/>
                      <a:pt x="48" y="15"/>
                      <a:pt x="48" y="15"/>
                    </a:cubicBezTo>
                    <a:cubicBezTo>
                      <a:pt x="47" y="15"/>
                      <a:pt x="47" y="15"/>
                      <a:pt x="47" y="15"/>
                    </a:cubicBezTo>
                    <a:cubicBezTo>
                      <a:pt x="47" y="15"/>
                      <a:pt x="46" y="14"/>
                      <a:pt x="47" y="14"/>
                    </a:cubicBezTo>
                    <a:cubicBezTo>
                      <a:pt x="47" y="14"/>
                      <a:pt x="47" y="13"/>
                      <a:pt x="47" y="13"/>
                    </a:cubicBezTo>
                    <a:cubicBezTo>
                      <a:pt x="47" y="13"/>
                      <a:pt x="46" y="13"/>
                      <a:pt x="46" y="13"/>
                    </a:cubicBezTo>
                    <a:cubicBezTo>
                      <a:pt x="45" y="12"/>
                      <a:pt x="44" y="12"/>
                      <a:pt x="44" y="12"/>
                    </a:cubicBezTo>
                    <a:cubicBezTo>
                      <a:pt x="43" y="12"/>
                      <a:pt x="43" y="12"/>
                      <a:pt x="43" y="12"/>
                    </a:cubicBezTo>
                    <a:cubicBezTo>
                      <a:pt x="43" y="12"/>
                      <a:pt x="42" y="12"/>
                      <a:pt x="42" y="13"/>
                    </a:cubicBezTo>
                    <a:cubicBezTo>
                      <a:pt x="42" y="13"/>
                      <a:pt x="41" y="13"/>
                      <a:pt x="41" y="13"/>
                    </a:cubicBezTo>
                    <a:cubicBezTo>
                      <a:pt x="41" y="12"/>
                      <a:pt x="41" y="12"/>
                      <a:pt x="41" y="12"/>
                    </a:cubicBezTo>
                    <a:cubicBezTo>
                      <a:pt x="40" y="12"/>
                      <a:pt x="40" y="12"/>
                      <a:pt x="40" y="12"/>
                    </a:cubicBezTo>
                    <a:cubicBezTo>
                      <a:pt x="39" y="12"/>
                      <a:pt x="38" y="12"/>
                      <a:pt x="37" y="13"/>
                    </a:cubicBezTo>
                    <a:cubicBezTo>
                      <a:pt x="37" y="13"/>
                      <a:pt x="37" y="13"/>
                      <a:pt x="37" y="13"/>
                    </a:cubicBezTo>
                    <a:cubicBezTo>
                      <a:pt x="37" y="13"/>
                      <a:pt x="37" y="14"/>
                      <a:pt x="37" y="14"/>
                    </a:cubicBezTo>
                    <a:cubicBezTo>
                      <a:pt x="37" y="14"/>
                      <a:pt x="37" y="15"/>
                      <a:pt x="37" y="15"/>
                    </a:cubicBezTo>
                    <a:cubicBezTo>
                      <a:pt x="36" y="15"/>
                      <a:pt x="36" y="15"/>
                      <a:pt x="36" y="15"/>
                    </a:cubicBezTo>
                    <a:cubicBezTo>
                      <a:pt x="36" y="15"/>
                      <a:pt x="35" y="14"/>
                      <a:pt x="35" y="14"/>
                    </a:cubicBezTo>
                    <a:cubicBezTo>
                      <a:pt x="35" y="14"/>
                      <a:pt x="35" y="15"/>
                      <a:pt x="34" y="15"/>
                    </a:cubicBezTo>
                    <a:cubicBezTo>
                      <a:pt x="34" y="15"/>
                      <a:pt x="33" y="16"/>
                      <a:pt x="33" y="17"/>
                    </a:cubicBezTo>
                    <a:cubicBezTo>
                      <a:pt x="33" y="17"/>
                      <a:pt x="33" y="18"/>
                      <a:pt x="33" y="18"/>
                    </a:cubicBezTo>
                    <a:cubicBezTo>
                      <a:pt x="33" y="18"/>
                      <a:pt x="33" y="18"/>
                      <a:pt x="33" y="18"/>
                    </a:cubicBezTo>
                    <a:cubicBezTo>
                      <a:pt x="34" y="19"/>
                      <a:pt x="34" y="19"/>
                      <a:pt x="34" y="19"/>
                    </a:cubicBezTo>
                    <a:cubicBezTo>
                      <a:pt x="33" y="19"/>
                      <a:pt x="33" y="20"/>
                      <a:pt x="33" y="20"/>
                    </a:cubicBezTo>
                    <a:cubicBezTo>
                      <a:pt x="32" y="20"/>
                      <a:pt x="32" y="20"/>
                      <a:pt x="32" y="20"/>
                    </a:cubicBezTo>
                    <a:cubicBezTo>
                      <a:pt x="32" y="20"/>
                      <a:pt x="32" y="20"/>
                      <a:pt x="32" y="20"/>
                    </a:cubicBezTo>
                    <a:cubicBezTo>
                      <a:pt x="32" y="21"/>
                      <a:pt x="31" y="21"/>
                      <a:pt x="31" y="22"/>
                    </a:cubicBezTo>
                    <a:cubicBezTo>
                      <a:pt x="31" y="22"/>
                      <a:pt x="32" y="23"/>
                      <a:pt x="32" y="23"/>
                    </a:cubicBezTo>
                    <a:cubicBezTo>
                      <a:pt x="32" y="24"/>
                      <a:pt x="32" y="24"/>
                      <a:pt x="32" y="24"/>
                    </a:cubicBezTo>
                    <a:close/>
                    <a:moveTo>
                      <a:pt x="33" y="22"/>
                    </a:moveTo>
                    <a:cubicBezTo>
                      <a:pt x="34" y="21"/>
                      <a:pt x="35" y="21"/>
                      <a:pt x="35" y="20"/>
                    </a:cubicBezTo>
                    <a:cubicBezTo>
                      <a:pt x="36" y="19"/>
                      <a:pt x="36" y="18"/>
                      <a:pt x="35" y="17"/>
                    </a:cubicBezTo>
                    <a:cubicBezTo>
                      <a:pt x="35" y="17"/>
                      <a:pt x="35" y="17"/>
                      <a:pt x="35" y="17"/>
                    </a:cubicBezTo>
                    <a:cubicBezTo>
                      <a:pt x="36" y="17"/>
                      <a:pt x="37" y="17"/>
                      <a:pt x="38" y="17"/>
                    </a:cubicBezTo>
                    <a:cubicBezTo>
                      <a:pt x="39" y="16"/>
                      <a:pt x="39" y="15"/>
                      <a:pt x="39" y="14"/>
                    </a:cubicBezTo>
                    <a:cubicBezTo>
                      <a:pt x="39" y="14"/>
                      <a:pt x="39" y="14"/>
                      <a:pt x="39" y="14"/>
                    </a:cubicBezTo>
                    <a:cubicBezTo>
                      <a:pt x="40" y="15"/>
                      <a:pt x="41" y="15"/>
                      <a:pt x="42" y="15"/>
                    </a:cubicBezTo>
                    <a:cubicBezTo>
                      <a:pt x="43" y="15"/>
                      <a:pt x="44" y="15"/>
                      <a:pt x="44" y="14"/>
                    </a:cubicBezTo>
                    <a:cubicBezTo>
                      <a:pt x="44" y="14"/>
                      <a:pt x="44" y="14"/>
                      <a:pt x="45" y="14"/>
                    </a:cubicBezTo>
                    <a:cubicBezTo>
                      <a:pt x="44" y="15"/>
                      <a:pt x="45" y="16"/>
                      <a:pt x="46" y="17"/>
                    </a:cubicBezTo>
                    <a:cubicBezTo>
                      <a:pt x="46" y="17"/>
                      <a:pt x="47" y="17"/>
                      <a:pt x="48" y="17"/>
                    </a:cubicBezTo>
                    <a:cubicBezTo>
                      <a:pt x="48" y="17"/>
                      <a:pt x="48" y="17"/>
                      <a:pt x="49" y="17"/>
                    </a:cubicBezTo>
                    <a:cubicBezTo>
                      <a:pt x="48" y="18"/>
                      <a:pt x="48" y="19"/>
                      <a:pt x="48" y="20"/>
                    </a:cubicBezTo>
                    <a:cubicBezTo>
                      <a:pt x="48" y="21"/>
                      <a:pt x="49" y="21"/>
                      <a:pt x="50" y="22"/>
                    </a:cubicBezTo>
                    <a:cubicBezTo>
                      <a:pt x="50" y="22"/>
                      <a:pt x="50" y="22"/>
                      <a:pt x="50" y="22"/>
                    </a:cubicBezTo>
                    <a:cubicBezTo>
                      <a:pt x="50" y="22"/>
                      <a:pt x="50" y="22"/>
                      <a:pt x="50" y="22"/>
                    </a:cubicBezTo>
                    <a:cubicBezTo>
                      <a:pt x="49" y="22"/>
                      <a:pt x="48" y="23"/>
                      <a:pt x="48" y="24"/>
                    </a:cubicBezTo>
                    <a:cubicBezTo>
                      <a:pt x="48" y="25"/>
                      <a:pt x="48" y="26"/>
                      <a:pt x="49" y="26"/>
                    </a:cubicBezTo>
                    <a:cubicBezTo>
                      <a:pt x="48" y="27"/>
                      <a:pt x="48" y="27"/>
                      <a:pt x="48" y="27"/>
                    </a:cubicBezTo>
                    <a:cubicBezTo>
                      <a:pt x="47" y="27"/>
                      <a:pt x="46" y="27"/>
                      <a:pt x="46" y="27"/>
                    </a:cubicBezTo>
                    <a:cubicBezTo>
                      <a:pt x="45" y="28"/>
                      <a:pt x="44" y="29"/>
                      <a:pt x="45" y="30"/>
                    </a:cubicBezTo>
                    <a:cubicBezTo>
                      <a:pt x="44" y="30"/>
                      <a:pt x="44" y="30"/>
                      <a:pt x="44" y="30"/>
                    </a:cubicBezTo>
                    <a:cubicBezTo>
                      <a:pt x="44" y="29"/>
                      <a:pt x="43" y="28"/>
                      <a:pt x="42" y="28"/>
                    </a:cubicBezTo>
                    <a:cubicBezTo>
                      <a:pt x="41" y="28"/>
                      <a:pt x="40" y="29"/>
                      <a:pt x="39" y="30"/>
                    </a:cubicBezTo>
                    <a:cubicBezTo>
                      <a:pt x="39" y="30"/>
                      <a:pt x="39" y="30"/>
                      <a:pt x="39" y="30"/>
                    </a:cubicBezTo>
                    <a:cubicBezTo>
                      <a:pt x="39" y="29"/>
                      <a:pt x="39" y="28"/>
                      <a:pt x="38" y="27"/>
                    </a:cubicBezTo>
                    <a:cubicBezTo>
                      <a:pt x="37" y="27"/>
                      <a:pt x="36" y="27"/>
                      <a:pt x="35" y="27"/>
                    </a:cubicBezTo>
                    <a:cubicBezTo>
                      <a:pt x="35" y="27"/>
                      <a:pt x="35" y="27"/>
                      <a:pt x="35" y="26"/>
                    </a:cubicBezTo>
                    <a:cubicBezTo>
                      <a:pt x="36" y="26"/>
                      <a:pt x="36" y="25"/>
                      <a:pt x="35" y="24"/>
                    </a:cubicBezTo>
                    <a:cubicBezTo>
                      <a:pt x="35" y="23"/>
                      <a:pt x="34" y="22"/>
                      <a:pt x="33" y="22"/>
                    </a:cubicBezTo>
                    <a:cubicBezTo>
                      <a:pt x="33" y="22"/>
                      <a:pt x="33" y="22"/>
                      <a:pt x="33" y="22"/>
                    </a:cubicBezTo>
                    <a:cubicBezTo>
                      <a:pt x="33" y="22"/>
                      <a:pt x="33" y="22"/>
                      <a:pt x="33" y="22"/>
                    </a:cubicBezTo>
                    <a:close/>
                    <a:moveTo>
                      <a:pt x="42" y="27"/>
                    </a:moveTo>
                    <a:cubicBezTo>
                      <a:pt x="44" y="27"/>
                      <a:pt x="46" y="24"/>
                      <a:pt x="46" y="22"/>
                    </a:cubicBezTo>
                    <a:cubicBezTo>
                      <a:pt x="46" y="19"/>
                      <a:pt x="44" y="17"/>
                      <a:pt x="42" y="17"/>
                    </a:cubicBezTo>
                    <a:cubicBezTo>
                      <a:pt x="39" y="17"/>
                      <a:pt x="37" y="19"/>
                      <a:pt x="37" y="22"/>
                    </a:cubicBezTo>
                    <a:cubicBezTo>
                      <a:pt x="37" y="24"/>
                      <a:pt x="39" y="27"/>
                      <a:pt x="42" y="27"/>
                    </a:cubicBezTo>
                    <a:close/>
                    <a:moveTo>
                      <a:pt x="42" y="19"/>
                    </a:moveTo>
                    <a:cubicBezTo>
                      <a:pt x="43" y="19"/>
                      <a:pt x="44" y="20"/>
                      <a:pt x="44" y="22"/>
                    </a:cubicBezTo>
                    <a:cubicBezTo>
                      <a:pt x="44" y="23"/>
                      <a:pt x="43" y="25"/>
                      <a:pt x="42" y="25"/>
                    </a:cubicBezTo>
                    <a:cubicBezTo>
                      <a:pt x="40" y="25"/>
                      <a:pt x="39" y="23"/>
                      <a:pt x="39" y="22"/>
                    </a:cubicBezTo>
                    <a:cubicBezTo>
                      <a:pt x="39" y="20"/>
                      <a:pt x="40" y="19"/>
                      <a:pt x="42" y="19"/>
                    </a:cubicBezTo>
                    <a:close/>
                    <a:moveTo>
                      <a:pt x="84" y="51"/>
                    </a:moveTo>
                    <a:cubicBezTo>
                      <a:pt x="79" y="42"/>
                      <a:pt x="79" y="42"/>
                      <a:pt x="79" y="42"/>
                    </a:cubicBezTo>
                    <a:cubicBezTo>
                      <a:pt x="79" y="6"/>
                      <a:pt x="79" y="6"/>
                      <a:pt x="79" y="6"/>
                    </a:cubicBezTo>
                    <a:cubicBezTo>
                      <a:pt x="79" y="1"/>
                      <a:pt x="78" y="0"/>
                      <a:pt x="74" y="0"/>
                    </a:cubicBezTo>
                    <a:cubicBezTo>
                      <a:pt x="10" y="0"/>
                      <a:pt x="10" y="0"/>
                      <a:pt x="10" y="0"/>
                    </a:cubicBezTo>
                    <a:cubicBezTo>
                      <a:pt x="6" y="0"/>
                      <a:pt x="5" y="1"/>
                      <a:pt x="5" y="6"/>
                    </a:cubicBezTo>
                    <a:cubicBezTo>
                      <a:pt x="5" y="42"/>
                      <a:pt x="5" y="42"/>
                      <a:pt x="5" y="42"/>
                    </a:cubicBezTo>
                    <a:cubicBezTo>
                      <a:pt x="0" y="51"/>
                      <a:pt x="0" y="51"/>
                      <a:pt x="0" y="51"/>
                    </a:cubicBezTo>
                    <a:cubicBezTo>
                      <a:pt x="0" y="51"/>
                      <a:pt x="0" y="51"/>
                      <a:pt x="0" y="51"/>
                    </a:cubicBezTo>
                    <a:cubicBezTo>
                      <a:pt x="0" y="51"/>
                      <a:pt x="0" y="51"/>
                      <a:pt x="0" y="51"/>
                    </a:cubicBezTo>
                    <a:cubicBezTo>
                      <a:pt x="0" y="51"/>
                      <a:pt x="0" y="51"/>
                      <a:pt x="0" y="51"/>
                    </a:cubicBezTo>
                    <a:cubicBezTo>
                      <a:pt x="0" y="52"/>
                      <a:pt x="0" y="53"/>
                      <a:pt x="0" y="55"/>
                    </a:cubicBezTo>
                    <a:cubicBezTo>
                      <a:pt x="0" y="58"/>
                      <a:pt x="3" y="60"/>
                      <a:pt x="7" y="60"/>
                    </a:cubicBezTo>
                    <a:cubicBezTo>
                      <a:pt x="76" y="60"/>
                      <a:pt x="76" y="60"/>
                      <a:pt x="76" y="60"/>
                    </a:cubicBezTo>
                    <a:cubicBezTo>
                      <a:pt x="80" y="60"/>
                      <a:pt x="84" y="58"/>
                      <a:pt x="84" y="55"/>
                    </a:cubicBezTo>
                    <a:cubicBezTo>
                      <a:pt x="84" y="52"/>
                      <a:pt x="84" y="52"/>
                      <a:pt x="84" y="52"/>
                    </a:cubicBezTo>
                    <a:cubicBezTo>
                      <a:pt x="84" y="52"/>
                      <a:pt x="84" y="52"/>
                      <a:pt x="84" y="51"/>
                    </a:cubicBezTo>
                    <a:close/>
                    <a:moveTo>
                      <a:pt x="76" y="57"/>
                    </a:moveTo>
                    <a:cubicBezTo>
                      <a:pt x="7" y="57"/>
                      <a:pt x="7" y="57"/>
                      <a:pt x="7" y="57"/>
                    </a:cubicBezTo>
                    <a:cubicBezTo>
                      <a:pt x="5" y="57"/>
                      <a:pt x="3" y="56"/>
                      <a:pt x="3" y="55"/>
                    </a:cubicBezTo>
                    <a:cubicBezTo>
                      <a:pt x="3" y="53"/>
                      <a:pt x="3" y="53"/>
                      <a:pt x="3" y="53"/>
                    </a:cubicBezTo>
                    <a:cubicBezTo>
                      <a:pt x="29" y="53"/>
                      <a:pt x="29" y="53"/>
                      <a:pt x="29" y="53"/>
                    </a:cubicBezTo>
                    <a:cubicBezTo>
                      <a:pt x="29" y="55"/>
                      <a:pt x="29" y="55"/>
                      <a:pt x="29" y="55"/>
                    </a:cubicBezTo>
                    <a:cubicBezTo>
                      <a:pt x="29" y="56"/>
                      <a:pt x="30" y="56"/>
                      <a:pt x="30" y="56"/>
                    </a:cubicBezTo>
                    <a:cubicBezTo>
                      <a:pt x="53" y="56"/>
                      <a:pt x="53" y="56"/>
                      <a:pt x="53" y="56"/>
                    </a:cubicBezTo>
                    <a:cubicBezTo>
                      <a:pt x="54" y="56"/>
                      <a:pt x="54" y="56"/>
                      <a:pt x="54" y="55"/>
                    </a:cubicBezTo>
                    <a:cubicBezTo>
                      <a:pt x="54" y="53"/>
                      <a:pt x="54" y="53"/>
                      <a:pt x="54" y="53"/>
                    </a:cubicBezTo>
                    <a:cubicBezTo>
                      <a:pt x="81" y="53"/>
                      <a:pt x="81" y="53"/>
                      <a:pt x="81" y="53"/>
                    </a:cubicBezTo>
                    <a:cubicBezTo>
                      <a:pt x="81" y="55"/>
                      <a:pt x="81" y="55"/>
                      <a:pt x="81" y="55"/>
                    </a:cubicBezTo>
                    <a:cubicBezTo>
                      <a:pt x="81" y="56"/>
                      <a:pt x="79" y="57"/>
                      <a:pt x="76" y="57"/>
                    </a:cubicBezTo>
                    <a:close/>
                    <a:moveTo>
                      <a:pt x="31" y="53"/>
                    </a:moveTo>
                    <a:cubicBezTo>
                      <a:pt x="52" y="53"/>
                      <a:pt x="52" y="53"/>
                      <a:pt x="52" y="53"/>
                    </a:cubicBezTo>
                    <a:cubicBezTo>
                      <a:pt x="52" y="54"/>
                      <a:pt x="52" y="54"/>
                      <a:pt x="52" y="54"/>
                    </a:cubicBezTo>
                    <a:cubicBezTo>
                      <a:pt x="31" y="54"/>
                      <a:pt x="31" y="54"/>
                      <a:pt x="31" y="54"/>
                    </a:cubicBezTo>
                    <a:lnTo>
                      <a:pt x="31" y="53"/>
                    </a:lnTo>
                    <a:close/>
                    <a:moveTo>
                      <a:pt x="53" y="51"/>
                    </a:moveTo>
                    <a:cubicBezTo>
                      <a:pt x="30" y="51"/>
                      <a:pt x="30" y="51"/>
                      <a:pt x="30" y="51"/>
                    </a:cubicBezTo>
                    <a:cubicBezTo>
                      <a:pt x="3" y="51"/>
                      <a:pt x="3" y="51"/>
                      <a:pt x="3" y="51"/>
                    </a:cubicBezTo>
                    <a:cubicBezTo>
                      <a:pt x="7" y="43"/>
                      <a:pt x="7" y="43"/>
                      <a:pt x="7" y="43"/>
                    </a:cubicBezTo>
                    <a:cubicBezTo>
                      <a:pt x="76" y="43"/>
                      <a:pt x="76" y="43"/>
                      <a:pt x="76" y="43"/>
                    </a:cubicBezTo>
                    <a:cubicBezTo>
                      <a:pt x="80" y="51"/>
                      <a:pt x="80" y="51"/>
                      <a:pt x="80" y="51"/>
                    </a:cubicBezTo>
                    <a:lnTo>
                      <a:pt x="53" y="51"/>
                    </a:lnTo>
                    <a:close/>
                    <a:moveTo>
                      <a:pt x="76" y="6"/>
                    </a:moveTo>
                    <a:cubicBezTo>
                      <a:pt x="76" y="41"/>
                      <a:pt x="76" y="41"/>
                      <a:pt x="76" y="41"/>
                    </a:cubicBezTo>
                    <a:cubicBezTo>
                      <a:pt x="8" y="41"/>
                      <a:pt x="8" y="41"/>
                      <a:pt x="8" y="41"/>
                    </a:cubicBezTo>
                    <a:cubicBezTo>
                      <a:pt x="8" y="6"/>
                      <a:pt x="8" y="6"/>
                      <a:pt x="8" y="6"/>
                    </a:cubicBezTo>
                    <a:cubicBezTo>
                      <a:pt x="8" y="5"/>
                      <a:pt x="8" y="4"/>
                      <a:pt x="8" y="3"/>
                    </a:cubicBezTo>
                    <a:cubicBezTo>
                      <a:pt x="8" y="3"/>
                      <a:pt x="9" y="3"/>
                      <a:pt x="10" y="3"/>
                    </a:cubicBezTo>
                    <a:cubicBezTo>
                      <a:pt x="74" y="3"/>
                      <a:pt x="74" y="3"/>
                      <a:pt x="74" y="3"/>
                    </a:cubicBezTo>
                    <a:cubicBezTo>
                      <a:pt x="74" y="3"/>
                      <a:pt x="75" y="3"/>
                      <a:pt x="76" y="3"/>
                    </a:cubicBezTo>
                    <a:cubicBezTo>
                      <a:pt x="76" y="4"/>
                      <a:pt x="76" y="5"/>
                      <a:pt x="76" y="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3" name="Google Shape;843;p16"/>
              <p:cNvSpPr/>
              <p:nvPr/>
            </p:nvSpPr>
            <p:spPr>
              <a:xfrm>
                <a:off x="6913482" y="4480515"/>
                <a:ext cx="376270" cy="268493"/>
              </a:xfrm>
              <a:custGeom>
                <a:avLst/>
                <a:gdLst/>
                <a:ahLst/>
                <a:cxnLst/>
                <a:rect l="l" t="t" r="r" b="b"/>
                <a:pathLst>
                  <a:path w="84" h="60" extrusionOk="0">
                    <a:moveTo>
                      <a:pt x="10" y="5"/>
                    </a:moveTo>
                    <a:cubicBezTo>
                      <a:pt x="10" y="5"/>
                      <a:pt x="9" y="5"/>
                      <a:pt x="9" y="6"/>
                    </a:cubicBezTo>
                    <a:cubicBezTo>
                      <a:pt x="9" y="37"/>
                      <a:pt x="9" y="37"/>
                      <a:pt x="9" y="37"/>
                    </a:cubicBezTo>
                    <a:cubicBezTo>
                      <a:pt x="9" y="37"/>
                      <a:pt x="10" y="38"/>
                      <a:pt x="10" y="38"/>
                    </a:cubicBezTo>
                    <a:cubicBezTo>
                      <a:pt x="73" y="38"/>
                      <a:pt x="73" y="38"/>
                      <a:pt x="73" y="38"/>
                    </a:cubicBezTo>
                    <a:cubicBezTo>
                      <a:pt x="74" y="38"/>
                      <a:pt x="74" y="37"/>
                      <a:pt x="74" y="37"/>
                    </a:cubicBezTo>
                    <a:cubicBezTo>
                      <a:pt x="74" y="6"/>
                      <a:pt x="74" y="6"/>
                      <a:pt x="74" y="6"/>
                    </a:cubicBezTo>
                    <a:cubicBezTo>
                      <a:pt x="74" y="5"/>
                      <a:pt x="74" y="5"/>
                      <a:pt x="73" y="5"/>
                    </a:cubicBezTo>
                    <a:lnTo>
                      <a:pt x="10" y="5"/>
                    </a:lnTo>
                    <a:close/>
                    <a:moveTo>
                      <a:pt x="72" y="36"/>
                    </a:moveTo>
                    <a:cubicBezTo>
                      <a:pt x="11" y="36"/>
                      <a:pt x="11" y="36"/>
                      <a:pt x="11" y="36"/>
                    </a:cubicBezTo>
                    <a:cubicBezTo>
                      <a:pt x="11" y="7"/>
                      <a:pt x="11" y="7"/>
                      <a:pt x="11" y="7"/>
                    </a:cubicBezTo>
                    <a:cubicBezTo>
                      <a:pt x="72" y="7"/>
                      <a:pt x="72" y="7"/>
                      <a:pt x="72" y="7"/>
                    </a:cubicBezTo>
                    <a:lnTo>
                      <a:pt x="72" y="36"/>
                    </a:lnTo>
                    <a:close/>
                    <a:moveTo>
                      <a:pt x="32" y="24"/>
                    </a:moveTo>
                    <a:cubicBezTo>
                      <a:pt x="32" y="24"/>
                      <a:pt x="33" y="24"/>
                      <a:pt x="33" y="24"/>
                    </a:cubicBezTo>
                    <a:cubicBezTo>
                      <a:pt x="33" y="24"/>
                      <a:pt x="33" y="24"/>
                      <a:pt x="34" y="25"/>
                    </a:cubicBezTo>
                    <a:cubicBezTo>
                      <a:pt x="34" y="25"/>
                      <a:pt x="34" y="25"/>
                      <a:pt x="33" y="25"/>
                    </a:cubicBezTo>
                    <a:cubicBezTo>
                      <a:pt x="33" y="25"/>
                      <a:pt x="33" y="26"/>
                      <a:pt x="33" y="26"/>
                    </a:cubicBezTo>
                    <a:cubicBezTo>
                      <a:pt x="33" y="26"/>
                      <a:pt x="33" y="26"/>
                      <a:pt x="33" y="27"/>
                    </a:cubicBezTo>
                    <a:cubicBezTo>
                      <a:pt x="33" y="28"/>
                      <a:pt x="34" y="28"/>
                      <a:pt x="34" y="29"/>
                    </a:cubicBezTo>
                    <a:cubicBezTo>
                      <a:pt x="35" y="29"/>
                      <a:pt x="35" y="29"/>
                      <a:pt x="35" y="29"/>
                    </a:cubicBezTo>
                    <a:cubicBezTo>
                      <a:pt x="35" y="29"/>
                      <a:pt x="36" y="29"/>
                      <a:pt x="36" y="29"/>
                    </a:cubicBezTo>
                    <a:cubicBezTo>
                      <a:pt x="36" y="29"/>
                      <a:pt x="36" y="28"/>
                      <a:pt x="37" y="29"/>
                    </a:cubicBezTo>
                    <a:cubicBezTo>
                      <a:pt x="37" y="29"/>
                      <a:pt x="37" y="29"/>
                      <a:pt x="37" y="30"/>
                    </a:cubicBezTo>
                    <a:cubicBezTo>
                      <a:pt x="37" y="30"/>
                      <a:pt x="37" y="30"/>
                      <a:pt x="37" y="30"/>
                    </a:cubicBezTo>
                    <a:cubicBezTo>
                      <a:pt x="37" y="31"/>
                      <a:pt x="37" y="31"/>
                      <a:pt x="37" y="31"/>
                    </a:cubicBezTo>
                    <a:cubicBezTo>
                      <a:pt x="38" y="31"/>
                      <a:pt x="39" y="32"/>
                      <a:pt x="40" y="32"/>
                    </a:cubicBezTo>
                    <a:cubicBezTo>
                      <a:pt x="40" y="32"/>
                      <a:pt x="40" y="32"/>
                      <a:pt x="40" y="32"/>
                    </a:cubicBezTo>
                    <a:cubicBezTo>
                      <a:pt x="40" y="32"/>
                      <a:pt x="41" y="32"/>
                      <a:pt x="41" y="32"/>
                    </a:cubicBezTo>
                    <a:cubicBezTo>
                      <a:pt x="41" y="32"/>
                      <a:pt x="41" y="31"/>
                      <a:pt x="41" y="31"/>
                    </a:cubicBezTo>
                    <a:cubicBezTo>
                      <a:pt x="41" y="30"/>
                      <a:pt x="42" y="30"/>
                      <a:pt x="42" y="31"/>
                    </a:cubicBezTo>
                    <a:cubicBezTo>
                      <a:pt x="42" y="31"/>
                      <a:pt x="43" y="32"/>
                      <a:pt x="43" y="32"/>
                    </a:cubicBezTo>
                    <a:cubicBezTo>
                      <a:pt x="43" y="32"/>
                      <a:pt x="43" y="32"/>
                      <a:pt x="44" y="32"/>
                    </a:cubicBezTo>
                    <a:cubicBezTo>
                      <a:pt x="44" y="32"/>
                      <a:pt x="45" y="31"/>
                      <a:pt x="46" y="31"/>
                    </a:cubicBezTo>
                    <a:cubicBezTo>
                      <a:pt x="46" y="31"/>
                      <a:pt x="47" y="31"/>
                      <a:pt x="47" y="30"/>
                    </a:cubicBezTo>
                    <a:cubicBezTo>
                      <a:pt x="47" y="30"/>
                      <a:pt x="47" y="30"/>
                      <a:pt x="47" y="30"/>
                    </a:cubicBezTo>
                    <a:cubicBezTo>
                      <a:pt x="46" y="29"/>
                      <a:pt x="47" y="29"/>
                      <a:pt x="47" y="29"/>
                    </a:cubicBezTo>
                    <a:cubicBezTo>
                      <a:pt x="47" y="28"/>
                      <a:pt x="47" y="29"/>
                      <a:pt x="48" y="29"/>
                    </a:cubicBezTo>
                    <a:cubicBezTo>
                      <a:pt x="48" y="29"/>
                      <a:pt x="48" y="29"/>
                      <a:pt x="48" y="29"/>
                    </a:cubicBezTo>
                    <a:cubicBezTo>
                      <a:pt x="49" y="29"/>
                      <a:pt x="49" y="29"/>
                      <a:pt x="49" y="29"/>
                    </a:cubicBezTo>
                    <a:cubicBezTo>
                      <a:pt x="50" y="28"/>
                      <a:pt x="50" y="28"/>
                      <a:pt x="51" y="27"/>
                    </a:cubicBezTo>
                    <a:cubicBezTo>
                      <a:pt x="51" y="26"/>
                      <a:pt x="51" y="26"/>
                      <a:pt x="51" y="26"/>
                    </a:cubicBezTo>
                    <a:cubicBezTo>
                      <a:pt x="51" y="26"/>
                      <a:pt x="51" y="25"/>
                      <a:pt x="50" y="25"/>
                    </a:cubicBezTo>
                    <a:cubicBezTo>
                      <a:pt x="50" y="25"/>
                      <a:pt x="50" y="25"/>
                      <a:pt x="50" y="25"/>
                    </a:cubicBezTo>
                    <a:cubicBezTo>
                      <a:pt x="50" y="24"/>
                      <a:pt x="50" y="24"/>
                      <a:pt x="51" y="24"/>
                    </a:cubicBezTo>
                    <a:cubicBezTo>
                      <a:pt x="51" y="24"/>
                      <a:pt x="51" y="24"/>
                      <a:pt x="51" y="24"/>
                    </a:cubicBezTo>
                    <a:cubicBezTo>
                      <a:pt x="52" y="24"/>
                      <a:pt x="52" y="24"/>
                      <a:pt x="52" y="23"/>
                    </a:cubicBezTo>
                    <a:cubicBezTo>
                      <a:pt x="52" y="23"/>
                      <a:pt x="52" y="22"/>
                      <a:pt x="52" y="22"/>
                    </a:cubicBezTo>
                    <a:cubicBezTo>
                      <a:pt x="52" y="21"/>
                      <a:pt x="52" y="21"/>
                      <a:pt x="52" y="20"/>
                    </a:cubicBezTo>
                    <a:cubicBezTo>
                      <a:pt x="52" y="20"/>
                      <a:pt x="52" y="20"/>
                      <a:pt x="51" y="20"/>
                    </a:cubicBezTo>
                    <a:cubicBezTo>
                      <a:pt x="51" y="20"/>
                      <a:pt x="51" y="20"/>
                      <a:pt x="51" y="20"/>
                    </a:cubicBezTo>
                    <a:cubicBezTo>
                      <a:pt x="50" y="20"/>
                      <a:pt x="50" y="19"/>
                      <a:pt x="50" y="19"/>
                    </a:cubicBezTo>
                    <a:cubicBezTo>
                      <a:pt x="50" y="19"/>
                      <a:pt x="50" y="19"/>
                      <a:pt x="50" y="18"/>
                    </a:cubicBezTo>
                    <a:cubicBezTo>
                      <a:pt x="51" y="18"/>
                      <a:pt x="51" y="18"/>
                      <a:pt x="51" y="18"/>
                    </a:cubicBezTo>
                    <a:cubicBezTo>
                      <a:pt x="51" y="18"/>
                      <a:pt x="51" y="17"/>
                      <a:pt x="51" y="17"/>
                    </a:cubicBezTo>
                    <a:cubicBezTo>
                      <a:pt x="50" y="16"/>
                      <a:pt x="50" y="15"/>
                      <a:pt x="49" y="15"/>
                    </a:cubicBezTo>
                    <a:cubicBezTo>
                      <a:pt x="49" y="15"/>
                      <a:pt x="49" y="14"/>
                      <a:pt x="48" y="14"/>
                    </a:cubicBezTo>
                    <a:cubicBezTo>
                      <a:pt x="48" y="14"/>
                      <a:pt x="48" y="15"/>
                      <a:pt x="48" y="15"/>
                    </a:cubicBezTo>
                    <a:cubicBezTo>
                      <a:pt x="47" y="15"/>
                      <a:pt x="47" y="15"/>
                      <a:pt x="47" y="15"/>
                    </a:cubicBezTo>
                    <a:cubicBezTo>
                      <a:pt x="47" y="15"/>
                      <a:pt x="46" y="14"/>
                      <a:pt x="47" y="14"/>
                    </a:cubicBezTo>
                    <a:cubicBezTo>
                      <a:pt x="47" y="14"/>
                      <a:pt x="47" y="13"/>
                      <a:pt x="47" y="13"/>
                    </a:cubicBezTo>
                    <a:cubicBezTo>
                      <a:pt x="47" y="13"/>
                      <a:pt x="46" y="13"/>
                      <a:pt x="46" y="13"/>
                    </a:cubicBezTo>
                    <a:cubicBezTo>
                      <a:pt x="45" y="12"/>
                      <a:pt x="44" y="12"/>
                      <a:pt x="44" y="12"/>
                    </a:cubicBezTo>
                    <a:cubicBezTo>
                      <a:pt x="43" y="12"/>
                      <a:pt x="43" y="12"/>
                      <a:pt x="43" y="12"/>
                    </a:cubicBezTo>
                    <a:cubicBezTo>
                      <a:pt x="43" y="12"/>
                      <a:pt x="42" y="12"/>
                      <a:pt x="42" y="13"/>
                    </a:cubicBezTo>
                    <a:cubicBezTo>
                      <a:pt x="42" y="13"/>
                      <a:pt x="41" y="13"/>
                      <a:pt x="41" y="13"/>
                    </a:cubicBezTo>
                    <a:cubicBezTo>
                      <a:pt x="41" y="12"/>
                      <a:pt x="41" y="12"/>
                      <a:pt x="41" y="12"/>
                    </a:cubicBezTo>
                    <a:cubicBezTo>
                      <a:pt x="40" y="12"/>
                      <a:pt x="40" y="12"/>
                      <a:pt x="40" y="12"/>
                    </a:cubicBezTo>
                    <a:cubicBezTo>
                      <a:pt x="39" y="12"/>
                      <a:pt x="38" y="12"/>
                      <a:pt x="37" y="13"/>
                    </a:cubicBezTo>
                    <a:cubicBezTo>
                      <a:pt x="37" y="13"/>
                      <a:pt x="37" y="13"/>
                      <a:pt x="37" y="13"/>
                    </a:cubicBezTo>
                    <a:cubicBezTo>
                      <a:pt x="37" y="13"/>
                      <a:pt x="37" y="14"/>
                      <a:pt x="37" y="14"/>
                    </a:cubicBezTo>
                    <a:cubicBezTo>
                      <a:pt x="37" y="14"/>
                      <a:pt x="37" y="15"/>
                      <a:pt x="37" y="15"/>
                    </a:cubicBezTo>
                    <a:cubicBezTo>
                      <a:pt x="36" y="15"/>
                      <a:pt x="36" y="15"/>
                      <a:pt x="36" y="15"/>
                    </a:cubicBezTo>
                    <a:cubicBezTo>
                      <a:pt x="36" y="15"/>
                      <a:pt x="35" y="14"/>
                      <a:pt x="35" y="14"/>
                    </a:cubicBezTo>
                    <a:cubicBezTo>
                      <a:pt x="35" y="14"/>
                      <a:pt x="35" y="15"/>
                      <a:pt x="34" y="15"/>
                    </a:cubicBezTo>
                    <a:cubicBezTo>
                      <a:pt x="34" y="15"/>
                      <a:pt x="33" y="16"/>
                      <a:pt x="33" y="17"/>
                    </a:cubicBezTo>
                    <a:cubicBezTo>
                      <a:pt x="33" y="17"/>
                      <a:pt x="33" y="18"/>
                      <a:pt x="33" y="18"/>
                    </a:cubicBezTo>
                    <a:cubicBezTo>
                      <a:pt x="33" y="18"/>
                      <a:pt x="33" y="18"/>
                      <a:pt x="33" y="18"/>
                    </a:cubicBezTo>
                    <a:cubicBezTo>
                      <a:pt x="34" y="19"/>
                      <a:pt x="34" y="19"/>
                      <a:pt x="34" y="19"/>
                    </a:cubicBezTo>
                    <a:cubicBezTo>
                      <a:pt x="33" y="19"/>
                      <a:pt x="33" y="20"/>
                      <a:pt x="33" y="20"/>
                    </a:cubicBezTo>
                    <a:cubicBezTo>
                      <a:pt x="32" y="20"/>
                      <a:pt x="32" y="20"/>
                      <a:pt x="32" y="20"/>
                    </a:cubicBezTo>
                    <a:cubicBezTo>
                      <a:pt x="32" y="20"/>
                      <a:pt x="32" y="20"/>
                      <a:pt x="32" y="20"/>
                    </a:cubicBezTo>
                    <a:cubicBezTo>
                      <a:pt x="32" y="21"/>
                      <a:pt x="31" y="21"/>
                      <a:pt x="31" y="22"/>
                    </a:cubicBezTo>
                    <a:cubicBezTo>
                      <a:pt x="31" y="22"/>
                      <a:pt x="32" y="23"/>
                      <a:pt x="32" y="23"/>
                    </a:cubicBezTo>
                    <a:cubicBezTo>
                      <a:pt x="32" y="24"/>
                      <a:pt x="32" y="24"/>
                      <a:pt x="32" y="24"/>
                    </a:cubicBezTo>
                    <a:close/>
                    <a:moveTo>
                      <a:pt x="33" y="22"/>
                    </a:moveTo>
                    <a:cubicBezTo>
                      <a:pt x="34" y="21"/>
                      <a:pt x="35" y="21"/>
                      <a:pt x="35" y="20"/>
                    </a:cubicBezTo>
                    <a:cubicBezTo>
                      <a:pt x="36" y="19"/>
                      <a:pt x="36" y="18"/>
                      <a:pt x="35" y="17"/>
                    </a:cubicBezTo>
                    <a:cubicBezTo>
                      <a:pt x="35" y="17"/>
                      <a:pt x="35" y="17"/>
                      <a:pt x="35" y="17"/>
                    </a:cubicBezTo>
                    <a:cubicBezTo>
                      <a:pt x="36" y="17"/>
                      <a:pt x="37" y="17"/>
                      <a:pt x="38" y="17"/>
                    </a:cubicBezTo>
                    <a:cubicBezTo>
                      <a:pt x="39" y="16"/>
                      <a:pt x="39" y="15"/>
                      <a:pt x="39" y="14"/>
                    </a:cubicBezTo>
                    <a:cubicBezTo>
                      <a:pt x="39" y="14"/>
                      <a:pt x="39" y="14"/>
                      <a:pt x="39" y="14"/>
                    </a:cubicBezTo>
                    <a:cubicBezTo>
                      <a:pt x="40" y="15"/>
                      <a:pt x="41" y="15"/>
                      <a:pt x="42" y="15"/>
                    </a:cubicBezTo>
                    <a:cubicBezTo>
                      <a:pt x="43" y="15"/>
                      <a:pt x="44" y="15"/>
                      <a:pt x="44" y="14"/>
                    </a:cubicBezTo>
                    <a:cubicBezTo>
                      <a:pt x="44" y="14"/>
                      <a:pt x="44" y="14"/>
                      <a:pt x="45" y="14"/>
                    </a:cubicBezTo>
                    <a:cubicBezTo>
                      <a:pt x="44" y="15"/>
                      <a:pt x="45" y="16"/>
                      <a:pt x="46" y="17"/>
                    </a:cubicBezTo>
                    <a:cubicBezTo>
                      <a:pt x="46" y="17"/>
                      <a:pt x="47" y="17"/>
                      <a:pt x="48" y="17"/>
                    </a:cubicBezTo>
                    <a:cubicBezTo>
                      <a:pt x="48" y="17"/>
                      <a:pt x="48" y="17"/>
                      <a:pt x="49" y="17"/>
                    </a:cubicBezTo>
                    <a:cubicBezTo>
                      <a:pt x="48" y="18"/>
                      <a:pt x="48" y="19"/>
                      <a:pt x="48" y="20"/>
                    </a:cubicBezTo>
                    <a:cubicBezTo>
                      <a:pt x="48" y="21"/>
                      <a:pt x="49" y="21"/>
                      <a:pt x="50" y="22"/>
                    </a:cubicBezTo>
                    <a:cubicBezTo>
                      <a:pt x="50" y="22"/>
                      <a:pt x="50" y="22"/>
                      <a:pt x="50" y="22"/>
                    </a:cubicBezTo>
                    <a:cubicBezTo>
                      <a:pt x="50" y="22"/>
                      <a:pt x="50" y="22"/>
                      <a:pt x="50" y="22"/>
                    </a:cubicBezTo>
                    <a:cubicBezTo>
                      <a:pt x="49" y="22"/>
                      <a:pt x="48" y="23"/>
                      <a:pt x="48" y="24"/>
                    </a:cubicBezTo>
                    <a:cubicBezTo>
                      <a:pt x="48" y="25"/>
                      <a:pt x="48" y="26"/>
                      <a:pt x="49" y="26"/>
                    </a:cubicBezTo>
                    <a:cubicBezTo>
                      <a:pt x="48" y="27"/>
                      <a:pt x="48" y="27"/>
                      <a:pt x="48" y="27"/>
                    </a:cubicBezTo>
                    <a:cubicBezTo>
                      <a:pt x="47" y="27"/>
                      <a:pt x="46" y="27"/>
                      <a:pt x="46" y="27"/>
                    </a:cubicBezTo>
                    <a:cubicBezTo>
                      <a:pt x="45" y="28"/>
                      <a:pt x="44" y="29"/>
                      <a:pt x="45" y="30"/>
                    </a:cubicBezTo>
                    <a:cubicBezTo>
                      <a:pt x="44" y="30"/>
                      <a:pt x="44" y="30"/>
                      <a:pt x="44" y="30"/>
                    </a:cubicBezTo>
                    <a:cubicBezTo>
                      <a:pt x="44" y="29"/>
                      <a:pt x="43" y="28"/>
                      <a:pt x="42" y="28"/>
                    </a:cubicBezTo>
                    <a:cubicBezTo>
                      <a:pt x="41" y="28"/>
                      <a:pt x="40" y="29"/>
                      <a:pt x="39" y="30"/>
                    </a:cubicBezTo>
                    <a:cubicBezTo>
                      <a:pt x="39" y="30"/>
                      <a:pt x="39" y="30"/>
                      <a:pt x="39" y="30"/>
                    </a:cubicBezTo>
                    <a:cubicBezTo>
                      <a:pt x="39" y="29"/>
                      <a:pt x="39" y="28"/>
                      <a:pt x="38" y="27"/>
                    </a:cubicBezTo>
                    <a:cubicBezTo>
                      <a:pt x="37" y="27"/>
                      <a:pt x="36" y="27"/>
                      <a:pt x="35" y="27"/>
                    </a:cubicBezTo>
                    <a:cubicBezTo>
                      <a:pt x="35" y="27"/>
                      <a:pt x="35" y="27"/>
                      <a:pt x="35" y="26"/>
                    </a:cubicBezTo>
                    <a:cubicBezTo>
                      <a:pt x="36" y="26"/>
                      <a:pt x="36" y="25"/>
                      <a:pt x="35" y="24"/>
                    </a:cubicBezTo>
                    <a:cubicBezTo>
                      <a:pt x="35" y="23"/>
                      <a:pt x="34" y="22"/>
                      <a:pt x="33" y="22"/>
                    </a:cubicBezTo>
                    <a:cubicBezTo>
                      <a:pt x="33" y="22"/>
                      <a:pt x="33" y="22"/>
                      <a:pt x="33" y="22"/>
                    </a:cubicBezTo>
                    <a:cubicBezTo>
                      <a:pt x="33" y="22"/>
                      <a:pt x="33" y="22"/>
                      <a:pt x="33" y="22"/>
                    </a:cubicBezTo>
                    <a:close/>
                    <a:moveTo>
                      <a:pt x="42" y="27"/>
                    </a:moveTo>
                    <a:cubicBezTo>
                      <a:pt x="44" y="27"/>
                      <a:pt x="46" y="24"/>
                      <a:pt x="46" y="22"/>
                    </a:cubicBezTo>
                    <a:cubicBezTo>
                      <a:pt x="46" y="19"/>
                      <a:pt x="44" y="17"/>
                      <a:pt x="42" y="17"/>
                    </a:cubicBezTo>
                    <a:cubicBezTo>
                      <a:pt x="39" y="17"/>
                      <a:pt x="37" y="19"/>
                      <a:pt x="37" y="22"/>
                    </a:cubicBezTo>
                    <a:cubicBezTo>
                      <a:pt x="37" y="24"/>
                      <a:pt x="39" y="27"/>
                      <a:pt x="42" y="27"/>
                    </a:cubicBezTo>
                    <a:close/>
                    <a:moveTo>
                      <a:pt x="42" y="19"/>
                    </a:moveTo>
                    <a:cubicBezTo>
                      <a:pt x="43" y="19"/>
                      <a:pt x="44" y="20"/>
                      <a:pt x="44" y="22"/>
                    </a:cubicBezTo>
                    <a:cubicBezTo>
                      <a:pt x="44" y="23"/>
                      <a:pt x="43" y="25"/>
                      <a:pt x="42" y="25"/>
                    </a:cubicBezTo>
                    <a:cubicBezTo>
                      <a:pt x="40" y="25"/>
                      <a:pt x="39" y="23"/>
                      <a:pt x="39" y="22"/>
                    </a:cubicBezTo>
                    <a:cubicBezTo>
                      <a:pt x="39" y="20"/>
                      <a:pt x="40" y="19"/>
                      <a:pt x="42" y="19"/>
                    </a:cubicBezTo>
                    <a:close/>
                    <a:moveTo>
                      <a:pt x="84" y="51"/>
                    </a:moveTo>
                    <a:cubicBezTo>
                      <a:pt x="79" y="42"/>
                      <a:pt x="79" y="42"/>
                      <a:pt x="79" y="42"/>
                    </a:cubicBezTo>
                    <a:cubicBezTo>
                      <a:pt x="79" y="6"/>
                      <a:pt x="79" y="6"/>
                      <a:pt x="79" y="6"/>
                    </a:cubicBezTo>
                    <a:cubicBezTo>
                      <a:pt x="79" y="1"/>
                      <a:pt x="78" y="0"/>
                      <a:pt x="74" y="0"/>
                    </a:cubicBezTo>
                    <a:cubicBezTo>
                      <a:pt x="10" y="0"/>
                      <a:pt x="10" y="0"/>
                      <a:pt x="10" y="0"/>
                    </a:cubicBezTo>
                    <a:cubicBezTo>
                      <a:pt x="6" y="0"/>
                      <a:pt x="5" y="1"/>
                      <a:pt x="5" y="6"/>
                    </a:cubicBezTo>
                    <a:cubicBezTo>
                      <a:pt x="5" y="42"/>
                      <a:pt x="5" y="42"/>
                      <a:pt x="5" y="42"/>
                    </a:cubicBezTo>
                    <a:cubicBezTo>
                      <a:pt x="0" y="51"/>
                      <a:pt x="0" y="51"/>
                      <a:pt x="0" y="51"/>
                    </a:cubicBezTo>
                    <a:cubicBezTo>
                      <a:pt x="0" y="51"/>
                      <a:pt x="0" y="51"/>
                      <a:pt x="0" y="51"/>
                    </a:cubicBezTo>
                    <a:cubicBezTo>
                      <a:pt x="0" y="51"/>
                      <a:pt x="0" y="51"/>
                      <a:pt x="0" y="51"/>
                    </a:cubicBezTo>
                    <a:cubicBezTo>
                      <a:pt x="0" y="51"/>
                      <a:pt x="0" y="51"/>
                      <a:pt x="0" y="51"/>
                    </a:cubicBezTo>
                    <a:cubicBezTo>
                      <a:pt x="0" y="52"/>
                      <a:pt x="0" y="53"/>
                      <a:pt x="0" y="55"/>
                    </a:cubicBezTo>
                    <a:cubicBezTo>
                      <a:pt x="0" y="58"/>
                      <a:pt x="3" y="60"/>
                      <a:pt x="7" y="60"/>
                    </a:cubicBezTo>
                    <a:cubicBezTo>
                      <a:pt x="76" y="60"/>
                      <a:pt x="76" y="60"/>
                      <a:pt x="76" y="60"/>
                    </a:cubicBezTo>
                    <a:cubicBezTo>
                      <a:pt x="80" y="60"/>
                      <a:pt x="84" y="58"/>
                      <a:pt x="84" y="55"/>
                    </a:cubicBezTo>
                    <a:cubicBezTo>
                      <a:pt x="84" y="52"/>
                      <a:pt x="84" y="52"/>
                      <a:pt x="84" y="52"/>
                    </a:cubicBezTo>
                    <a:cubicBezTo>
                      <a:pt x="84" y="52"/>
                      <a:pt x="84" y="52"/>
                      <a:pt x="84" y="51"/>
                    </a:cubicBezTo>
                    <a:close/>
                    <a:moveTo>
                      <a:pt x="76" y="57"/>
                    </a:moveTo>
                    <a:cubicBezTo>
                      <a:pt x="7" y="57"/>
                      <a:pt x="7" y="57"/>
                      <a:pt x="7" y="57"/>
                    </a:cubicBezTo>
                    <a:cubicBezTo>
                      <a:pt x="5" y="57"/>
                      <a:pt x="3" y="56"/>
                      <a:pt x="3" y="55"/>
                    </a:cubicBezTo>
                    <a:cubicBezTo>
                      <a:pt x="3" y="53"/>
                      <a:pt x="3" y="53"/>
                      <a:pt x="3" y="53"/>
                    </a:cubicBezTo>
                    <a:cubicBezTo>
                      <a:pt x="29" y="53"/>
                      <a:pt x="29" y="53"/>
                      <a:pt x="29" y="53"/>
                    </a:cubicBezTo>
                    <a:cubicBezTo>
                      <a:pt x="29" y="55"/>
                      <a:pt x="29" y="55"/>
                      <a:pt x="29" y="55"/>
                    </a:cubicBezTo>
                    <a:cubicBezTo>
                      <a:pt x="29" y="56"/>
                      <a:pt x="30" y="56"/>
                      <a:pt x="30" y="56"/>
                    </a:cubicBezTo>
                    <a:cubicBezTo>
                      <a:pt x="53" y="56"/>
                      <a:pt x="53" y="56"/>
                      <a:pt x="53" y="56"/>
                    </a:cubicBezTo>
                    <a:cubicBezTo>
                      <a:pt x="54" y="56"/>
                      <a:pt x="54" y="56"/>
                      <a:pt x="54" y="55"/>
                    </a:cubicBezTo>
                    <a:cubicBezTo>
                      <a:pt x="54" y="53"/>
                      <a:pt x="54" y="53"/>
                      <a:pt x="54" y="53"/>
                    </a:cubicBezTo>
                    <a:cubicBezTo>
                      <a:pt x="81" y="53"/>
                      <a:pt x="81" y="53"/>
                      <a:pt x="81" y="53"/>
                    </a:cubicBezTo>
                    <a:cubicBezTo>
                      <a:pt x="81" y="55"/>
                      <a:pt x="81" y="55"/>
                      <a:pt x="81" y="55"/>
                    </a:cubicBezTo>
                    <a:cubicBezTo>
                      <a:pt x="81" y="56"/>
                      <a:pt x="79" y="57"/>
                      <a:pt x="76" y="57"/>
                    </a:cubicBezTo>
                    <a:close/>
                    <a:moveTo>
                      <a:pt x="31" y="53"/>
                    </a:moveTo>
                    <a:cubicBezTo>
                      <a:pt x="52" y="53"/>
                      <a:pt x="52" y="53"/>
                      <a:pt x="52" y="53"/>
                    </a:cubicBezTo>
                    <a:cubicBezTo>
                      <a:pt x="52" y="54"/>
                      <a:pt x="52" y="54"/>
                      <a:pt x="52" y="54"/>
                    </a:cubicBezTo>
                    <a:cubicBezTo>
                      <a:pt x="31" y="54"/>
                      <a:pt x="31" y="54"/>
                      <a:pt x="31" y="54"/>
                    </a:cubicBezTo>
                    <a:lnTo>
                      <a:pt x="31" y="53"/>
                    </a:lnTo>
                    <a:close/>
                    <a:moveTo>
                      <a:pt x="53" y="51"/>
                    </a:moveTo>
                    <a:cubicBezTo>
                      <a:pt x="30" y="51"/>
                      <a:pt x="30" y="51"/>
                      <a:pt x="30" y="51"/>
                    </a:cubicBezTo>
                    <a:cubicBezTo>
                      <a:pt x="3" y="51"/>
                      <a:pt x="3" y="51"/>
                      <a:pt x="3" y="51"/>
                    </a:cubicBezTo>
                    <a:cubicBezTo>
                      <a:pt x="7" y="43"/>
                      <a:pt x="7" y="43"/>
                      <a:pt x="7" y="43"/>
                    </a:cubicBezTo>
                    <a:cubicBezTo>
                      <a:pt x="76" y="43"/>
                      <a:pt x="76" y="43"/>
                      <a:pt x="76" y="43"/>
                    </a:cubicBezTo>
                    <a:cubicBezTo>
                      <a:pt x="80" y="51"/>
                      <a:pt x="80" y="51"/>
                      <a:pt x="80" y="51"/>
                    </a:cubicBezTo>
                    <a:lnTo>
                      <a:pt x="53" y="51"/>
                    </a:lnTo>
                    <a:close/>
                    <a:moveTo>
                      <a:pt x="76" y="6"/>
                    </a:moveTo>
                    <a:cubicBezTo>
                      <a:pt x="76" y="41"/>
                      <a:pt x="76" y="41"/>
                      <a:pt x="76" y="41"/>
                    </a:cubicBezTo>
                    <a:cubicBezTo>
                      <a:pt x="8" y="41"/>
                      <a:pt x="8" y="41"/>
                      <a:pt x="8" y="41"/>
                    </a:cubicBezTo>
                    <a:cubicBezTo>
                      <a:pt x="8" y="6"/>
                      <a:pt x="8" y="6"/>
                      <a:pt x="8" y="6"/>
                    </a:cubicBezTo>
                    <a:cubicBezTo>
                      <a:pt x="8" y="5"/>
                      <a:pt x="8" y="4"/>
                      <a:pt x="8" y="3"/>
                    </a:cubicBezTo>
                    <a:cubicBezTo>
                      <a:pt x="8" y="3"/>
                      <a:pt x="9" y="3"/>
                      <a:pt x="10" y="3"/>
                    </a:cubicBezTo>
                    <a:cubicBezTo>
                      <a:pt x="74" y="3"/>
                      <a:pt x="74" y="3"/>
                      <a:pt x="74" y="3"/>
                    </a:cubicBezTo>
                    <a:cubicBezTo>
                      <a:pt x="74" y="3"/>
                      <a:pt x="75" y="3"/>
                      <a:pt x="76" y="3"/>
                    </a:cubicBezTo>
                    <a:cubicBezTo>
                      <a:pt x="76" y="4"/>
                      <a:pt x="76" y="5"/>
                      <a:pt x="76" y="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4" name="Google Shape;844;p16"/>
              <p:cNvSpPr/>
              <p:nvPr/>
            </p:nvSpPr>
            <p:spPr>
              <a:xfrm>
                <a:off x="6538222" y="2271782"/>
                <a:ext cx="323243" cy="340955"/>
              </a:xfrm>
              <a:custGeom>
                <a:avLst/>
                <a:gdLst/>
                <a:ahLst/>
                <a:cxnLst/>
                <a:rect l="l" t="t" r="r" b="b"/>
                <a:pathLst>
                  <a:path w="62" h="65" extrusionOk="0">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5" name="Google Shape;845;p16"/>
              <p:cNvSpPr/>
              <p:nvPr/>
            </p:nvSpPr>
            <p:spPr>
              <a:xfrm>
                <a:off x="7951851" y="2089846"/>
                <a:ext cx="385943" cy="385941"/>
              </a:xfrm>
              <a:custGeom>
                <a:avLst/>
                <a:gdLst/>
                <a:ahLst/>
                <a:cxnLst/>
                <a:rect l="l" t="t" r="r" b="b"/>
                <a:pathLst>
                  <a:path w="62" h="62" extrusionOk="0">
                    <a:moveTo>
                      <a:pt x="43" y="9"/>
                    </a:moveTo>
                    <a:cubicBezTo>
                      <a:pt x="43" y="9"/>
                      <a:pt x="43" y="9"/>
                      <a:pt x="43" y="8"/>
                    </a:cubicBezTo>
                    <a:cubicBezTo>
                      <a:pt x="45" y="4"/>
                      <a:pt x="45" y="4"/>
                      <a:pt x="45" y="4"/>
                    </a:cubicBezTo>
                    <a:cubicBezTo>
                      <a:pt x="45" y="4"/>
                      <a:pt x="46" y="4"/>
                      <a:pt x="46" y="4"/>
                    </a:cubicBezTo>
                    <a:cubicBezTo>
                      <a:pt x="47" y="4"/>
                      <a:pt x="47" y="5"/>
                      <a:pt x="47" y="5"/>
                    </a:cubicBezTo>
                    <a:cubicBezTo>
                      <a:pt x="45" y="9"/>
                      <a:pt x="45" y="9"/>
                      <a:pt x="45" y="9"/>
                    </a:cubicBezTo>
                    <a:cubicBezTo>
                      <a:pt x="44" y="9"/>
                      <a:pt x="44" y="10"/>
                      <a:pt x="44" y="10"/>
                    </a:cubicBezTo>
                    <a:cubicBezTo>
                      <a:pt x="43" y="10"/>
                      <a:pt x="43" y="9"/>
                      <a:pt x="43" y="9"/>
                    </a:cubicBezTo>
                    <a:close/>
                    <a:moveTo>
                      <a:pt x="17" y="52"/>
                    </a:moveTo>
                    <a:cubicBezTo>
                      <a:pt x="15" y="56"/>
                      <a:pt x="15" y="56"/>
                      <a:pt x="15" y="56"/>
                    </a:cubicBezTo>
                    <a:cubicBezTo>
                      <a:pt x="15" y="57"/>
                      <a:pt x="15" y="57"/>
                      <a:pt x="15" y="58"/>
                    </a:cubicBezTo>
                    <a:cubicBezTo>
                      <a:pt x="16" y="58"/>
                      <a:pt x="16" y="58"/>
                      <a:pt x="16" y="58"/>
                    </a:cubicBezTo>
                    <a:cubicBezTo>
                      <a:pt x="16" y="58"/>
                      <a:pt x="17" y="57"/>
                      <a:pt x="17" y="57"/>
                    </a:cubicBezTo>
                    <a:cubicBezTo>
                      <a:pt x="19" y="53"/>
                      <a:pt x="19" y="53"/>
                      <a:pt x="19" y="53"/>
                    </a:cubicBezTo>
                    <a:cubicBezTo>
                      <a:pt x="19" y="53"/>
                      <a:pt x="19" y="52"/>
                      <a:pt x="19" y="52"/>
                    </a:cubicBezTo>
                    <a:cubicBezTo>
                      <a:pt x="18" y="52"/>
                      <a:pt x="18" y="52"/>
                      <a:pt x="17" y="52"/>
                    </a:cubicBezTo>
                    <a:close/>
                    <a:moveTo>
                      <a:pt x="53" y="19"/>
                    </a:moveTo>
                    <a:cubicBezTo>
                      <a:pt x="53" y="19"/>
                      <a:pt x="53" y="19"/>
                      <a:pt x="54" y="19"/>
                    </a:cubicBezTo>
                    <a:cubicBezTo>
                      <a:pt x="57" y="17"/>
                      <a:pt x="57" y="17"/>
                      <a:pt x="57" y="17"/>
                    </a:cubicBezTo>
                    <a:cubicBezTo>
                      <a:pt x="58" y="16"/>
                      <a:pt x="58" y="16"/>
                      <a:pt x="58" y="15"/>
                    </a:cubicBezTo>
                    <a:cubicBezTo>
                      <a:pt x="57" y="15"/>
                      <a:pt x="57" y="14"/>
                      <a:pt x="56" y="15"/>
                    </a:cubicBezTo>
                    <a:cubicBezTo>
                      <a:pt x="53" y="17"/>
                      <a:pt x="53" y="17"/>
                      <a:pt x="53" y="17"/>
                    </a:cubicBezTo>
                    <a:cubicBezTo>
                      <a:pt x="52" y="17"/>
                      <a:pt x="52" y="18"/>
                      <a:pt x="52" y="18"/>
                    </a:cubicBezTo>
                    <a:cubicBezTo>
                      <a:pt x="52" y="19"/>
                      <a:pt x="53" y="19"/>
                      <a:pt x="53" y="19"/>
                    </a:cubicBezTo>
                    <a:close/>
                    <a:moveTo>
                      <a:pt x="8" y="43"/>
                    </a:moveTo>
                    <a:cubicBezTo>
                      <a:pt x="4" y="45"/>
                      <a:pt x="4" y="45"/>
                      <a:pt x="4" y="45"/>
                    </a:cubicBezTo>
                    <a:cubicBezTo>
                      <a:pt x="4" y="45"/>
                      <a:pt x="4" y="46"/>
                      <a:pt x="4" y="46"/>
                    </a:cubicBezTo>
                    <a:cubicBezTo>
                      <a:pt x="4" y="46"/>
                      <a:pt x="5" y="47"/>
                      <a:pt x="5" y="47"/>
                    </a:cubicBezTo>
                    <a:cubicBezTo>
                      <a:pt x="5" y="47"/>
                      <a:pt x="5" y="47"/>
                      <a:pt x="5" y="47"/>
                    </a:cubicBezTo>
                    <a:cubicBezTo>
                      <a:pt x="9" y="44"/>
                      <a:pt x="9" y="44"/>
                      <a:pt x="9" y="44"/>
                    </a:cubicBezTo>
                    <a:cubicBezTo>
                      <a:pt x="10" y="44"/>
                      <a:pt x="10" y="43"/>
                      <a:pt x="10" y="43"/>
                    </a:cubicBezTo>
                    <a:cubicBezTo>
                      <a:pt x="9" y="42"/>
                      <a:pt x="9" y="42"/>
                      <a:pt x="8" y="43"/>
                    </a:cubicBezTo>
                    <a:close/>
                    <a:moveTo>
                      <a:pt x="61" y="30"/>
                    </a:moveTo>
                    <a:cubicBezTo>
                      <a:pt x="56" y="30"/>
                      <a:pt x="56" y="30"/>
                      <a:pt x="56" y="30"/>
                    </a:cubicBezTo>
                    <a:cubicBezTo>
                      <a:pt x="56" y="30"/>
                      <a:pt x="55" y="30"/>
                      <a:pt x="55" y="31"/>
                    </a:cubicBezTo>
                    <a:cubicBezTo>
                      <a:pt x="55" y="31"/>
                      <a:pt x="56" y="32"/>
                      <a:pt x="56" y="32"/>
                    </a:cubicBezTo>
                    <a:cubicBezTo>
                      <a:pt x="61" y="32"/>
                      <a:pt x="61" y="32"/>
                      <a:pt x="61" y="32"/>
                    </a:cubicBezTo>
                    <a:cubicBezTo>
                      <a:pt x="61" y="32"/>
                      <a:pt x="62" y="31"/>
                      <a:pt x="62" y="31"/>
                    </a:cubicBezTo>
                    <a:cubicBezTo>
                      <a:pt x="62" y="30"/>
                      <a:pt x="61" y="30"/>
                      <a:pt x="61" y="30"/>
                    </a:cubicBezTo>
                    <a:close/>
                    <a:moveTo>
                      <a:pt x="6" y="31"/>
                    </a:moveTo>
                    <a:cubicBezTo>
                      <a:pt x="6" y="30"/>
                      <a:pt x="6" y="30"/>
                      <a:pt x="5" y="30"/>
                    </a:cubicBezTo>
                    <a:cubicBezTo>
                      <a:pt x="1" y="30"/>
                      <a:pt x="1" y="30"/>
                      <a:pt x="1" y="30"/>
                    </a:cubicBezTo>
                    <a:cubicBezTo>
                      <a:pt x="0" y="30"/>
                      <a:pt x="0" y="30"/>
                      <a:pt x="0" y="31"/>
                    </a:cubicBezTo>
                    <a:cubicBezTo>
                      <a:pt x="0" y="31"/>
                      <a:pt x="0" y="32"/>
                      <a:pt x="1" y="32"/>
                    </a:cubicBezTo>
                    <a:cubicBezTo>
                      <a:pt x="5" y="32"/>
                      <a:pt x="5" y="32"/>
                      <a:pt x="5" y="32"/>
                    </a:cubicBezTo>
                    <a:cubicBezTo>
                      <a:pt x="6" y="32"/>
                      <a:pt x="6" y="31"/>
                      <a:pt x="6" y="31"/>
                    </a:cubicBezTo>
                    <a:close/>
                    <a:moveTo>
                      <a:pt x="54" y="43"/>
                    </a:moveTo>
                    <a:cubicBezTo>
                      <a:pt x="53" y="42"/>
                      <a:pt x="52" y="42"/>
                      <a:pt x="52" y="43"/>
                    </a:cubicBezTo>
                    <a:cubicBezTo>
                      <a:pt x="52" y="43"/>
                      <a:pt x="52" y="44"/>
                      <a:pt x="53" y="44"/>
                    </a:cubicBezTo>
                    <a:cubicBezTo>
                      <a:pt x="56" y="47"/>
                      <a:pt x="56" y="47"/>
                      <a:pt x="56" y="47"/>
                    </a:cubicBezTo>
                    <a:cubicBezTo>
                      <a:pt x="57" y="47"/>
                      <a:pt x="57" y="47"/>
                      <a:pt x="57" y="47"/>
                    </a:cubicBezTo>
                    <a:cubicBezTo>
                      <a:pt x="57" y="47"/>
                      <a:pt x="58" y="46"/>
                      <a:pt x="58" y="46"/>
                    </a:cubicBezTo>
                    <a:cubicBezTo>
                      <a:pt x="58" y="46"/>
                      <a:pt x="58" y="45"/>
                      <a:pt x="57" y="45"/>
                    </a:cubicBezTo>
                    <a:lnTo>
                      <a:pt x="54" y="43"/>
                    </a:lnTo>
                    <a:close/>
                    <a:moveTo>
                      <a:pt x="8" y="19"/>
                    </a:moveTo>
                    <a:cubicBezTo>
                      <a:pt x="8" y="19"/>
                      <a:pt x="9" y="19"/>
                      <a:pt x="9" y="19"/>
                    </a:cubicBezTo>
                    <a:cubicBezTo>
                      <a:pt x="9" y="19"/>
                      <a:pt x="9" y="19"/>
                      <a:pt x="10" y="18"/>
                    </a:cubicBezTo>
                    <a:cubicBezTo>
                      <a:pt x="10" y="18"/>
                      <a:pt x="10" y="17"/>
                      <a:pt x="9" y="17"/>
                    </a:cubicBezTo>
                    <a:cubicBezTo>
                      <a:pt x="5" y="15"/>
                      <a:pt x="5" y="15"/>
                      <a:pt x="5" y="15"/>
                    </a:cubicBezTo>
                    <a:cubicBezTo>
                      <a:pt x="5" y="14"/>
                      <a:pt x="4" y="15"/>
                      <a:pt x="4" y="15"/>
                    </a:cubicBezTo>
                    <a:cubicBezTo>
                      <a:pt x="4" y="16"/>
                      <a:pt x="4" y="16"/>
                      <a:pt x="4" y="17"/>
                    </a:cubicBezTo>
                    <a:lnTo>
                      <a:pt x="8" y="19"/>
                    </a:lnTo>
                    <a:close/>
                    <a:moveTo>
                      <a:pt x="45" y="52"/>
                    </a:moveTo>
                    <a:cubicBezTo>
                      <a:pt x="44" y="52"/>
                      <a:pt x="44" y="52"/>
                      <a:pt x="43" y="52"/>
                    </a:cubicBezTo>
                    <a:cubicBezTo>
                      <a:pt x="43" y="52"/>
                      <a:pt x="43" y="53"/>
                      <a:pt x="43" y="53"/>
                    </a:cubicBezTo>
                    <a:cubicBezTo>
                      <a:pt x="45" y="57"/>
                      <a:pt x="45" y="57"/>
                      <a:pt x="45" y="57"/>
                    </a:cubicBezTo>
                    <a:cubicBezTo>
                      <a:pt x="45" y="57"/>
                      <a:pt x="46" y="58"/>
                      <a:pt x="46" y="58"/>
                    </a:cubicBezTo>
                    <a:cubicBezTo>
                      <a:pt x="46" y="58"/>
                      <a:pt x="46" y="58"/>
                      <a:pt x="46" y="58"/>
                    </a:cubicBezTo>
                    <a:cubicBezTo>
                      <a:pt x="47" y="57"/>
                      <a:pt x="47" y="57"/>
                      <a:pt x="47" y="56"/>
                    </a:cubicBezTo>
                    <a:lnTo>
                      <a:pt x="45" y="52"/>
                    </a:lnTo>
                    <a:close/>
                    <a:moveTo>
                      <a:pt x="31" y="55"/>
                    </a:moveTo>
                    <a:cubicBezTo>
                      <a:pt x="30" y="55"/>
                      <a:pt x="30" y="56"/>
                      <a:pt x="30" y="56"/>
                    </a:cubicBezTo>
                    <a:cubicBezTo>
                      <a:pt x="30" y="61"/>
                      <a:pt x="30" y="61"/>
                      <a:pt x="30" y="61"/>
                    </a:cubicBezTo>
                    <a:cubicBezTo>
                      <a:pt x="30" y="61"/>
                      <a:pt x="30" y="62"/>
                      <a:pt x="31" y="62"/>
                    </a:cubicBezTo>
                    <a:cubicBezTo>
                      <a:pt x="31" y="62"/>
                      <a:pt x="32" y="61"/>
                      <a:pt x="32" y="61"/>
                    </a:cubicBezTo>
                    <a:cubicBezTo>
                      <a:pt x="32" y="56"/>
                      <a:pt x="32" y="56"/>
                      <a:pt x="32" y="56"/>
                    </a:cubicBezTo>
                    <a:cubicBezTo>
                      <a:pt x="32" y="56"/>
                      <a:pt x="31" y="55"/>
                      <a:pt x="31" y="55"/>
                    </a:cubicBezTo>
                    <a:close/>
                    <a:moveTo>
                      <a:pt x="17" y="9"/>
                    </a:moveTo>
                    <a:cubicBezTo>
                      <a:pt x="17" y="9"/>
                      <a:pt x="18" y="10"/>
                      <a:pt x="18" y="10"/>
                    </a:cubicBezTo>
                    <a:cubicBezTo>
                      <a:pt x="18" y="10"/>
                      <a:pt x="18" y="9"/>
                      <a:pt x="19" y="9"/>
                    </a:cubicBezTo>
                    <a:cubicBezTo>
                      <a:pt x="19" y="9"/>
                      <a:pt x="19" y="9"/>
                      <a:pt x="19" y="8"/>
                    </a:cubicBezTo>
                    <a:cubicBezTo>
                      <a:pt x="17" y="4"/>
                      <a:pt x="17" y="4"/>
                      <a:pt x="17" y="4"/>
                    </a:cubicBezTo>
                    <a:cubicBezTo>
                      <a:pt x="16" y="4"/>
                      <a:pt x="16" y="4"/>
                      <a:pt x="15" y="4"/>
                    </a:cubicBezTo>
                    <a:cubicBezTo>
                      <a:pt x="15" y="4"/>
                      <a:pt x="15" y="5"/>
                      <a:pt x="15" y="5"/>
                    </a:cubicBezTo>
                    <a:lnTo>
                      <a:pt x="17" y="9"/>
                    </a:lnTo>
                    <a:close/>
                    <a:moveTo>
                      <a:pt x="31" y="6"/>
                    </a:moveTo>
                    <a:cubicBezTo>
                      <a:pt x="31" y="6"/>
                      <a:pt x="32" y="6"/>
                      <a:pt x="32" y="5"/>
                    </a:cubicBezTo>
                    <a:cubicBezTo>
                      <a:pt x="32" y="1"/>
                      <a:pt x="32" y="1"/>
                      <a:pt x="32" y="1"/>
                    </a:cubicBezTo>
                    <a:cubicBezTo>
                      <a:pt x="32" y="0"/>
                      <a:pt x="31" y="0"/>
                      <a:pt x="31" y="0"/>
                    </a:cubicBezTo>
                    <a:cubicBezTo>
                      <a:pt x="30" y="0"/>
                      <a:pt x="30" y="0"/>
                      <a:pt x="30" y="1"/>
                    </a:cubicBezTo>
                    <a:cubicBezTo>
                      <a:pt x="30" y="5"/>
                      <a:pt x="30" y="5"/>
                      <a:pt x="30" y="5"/>
                    </a:cubicBezTo>
                    <a:cubicBezTo>
                      <a:pt x="30" y="6"/>
                      <a:pt x="30" y="6"/>
                      <a:pt x="31" y="6"/>
                    </a:cubicBezTo>
                    <a:close/>
                    <a:moveTo>
                      <a:pt x="53" y="30"/>
                    </a:moveTo>
                    <a:cubicBezTo>
                      <a:pt x="32" y="53"/>
                      <a:pt x="32" y="53"/>
                      <a:pt x="32" y="53"/>
                    </a:cubicBezTo>
                    <a:cubicBezTo>
                      <a:pt x="32" y="53"/>
                      <a:pt x="31" y="53"/>
                      <a:pt x="31" y="53"/>
                    </a:cubicBezTo>
                    <a:cubicBezTo>
                      <a:pt x="30" y="53"/>
                      <a:pt x="30" y="53"/>
                      <a:pt x="29" y="53"/>
                    </a:cubicBezTo>
                    <a:cubicBezTo>
                      <a:pt x="9" y="30"/>
                      <a:pt x="9" y="30"/>
                      <a:pt x="9" y="30"/>
                    </a:cubicBezTo>
                    <a:cubicBezTo>
                      <a:pt x="8" y="29"/>
                      <a:pt x="8" y="28"/>
                      <a:pt x="9" y="27"/>
                    </a:cubicBezTo>
                    <a:cubicBezTo>
                      <a:pt x="14" y="19"/>
                      <a:pt x="14" y="19"/>
                      <a:pt x="14" y="19"/>
                    </a:cubicBezTo>
                    <a:cubicBezTo>
                      <a:pt x="14" y="19"/>
                      <a:pt x="15" y="18"/>
                      <a:pt x="15" y="18"/>
                    </a:cubicBezTo>
                    <a:cubicBezTo>
                      <a:pt x="46" y="18"/>
                      <a:pt x="46" y="18"/>
                      <a:pt x="46" y="18"/>
                    </a:cubicBezTo>
                    <a:cubicBezTo>
                      <a:pt x="47" y="18"/>
                      <a:pt x="48" y="19"/>
                      <a:pt x="48" y="19"/>
                    </a:cubicBezTo>
                    <a:cubicBezTo>
                      <a:pt x="53" y="27"/>
                      <a:pt x="53" y="27"/>
                      <a:pt x="53" y="27"/>
                    </a:cubicBezTo>
                    <a:cubicBezTo>
                      <a:pt x="54" y="28"/>
                      <a:pt x="54" y="29"/>
                      <a:pt x="53" y="30"/>
                    </a:cubicBezTo>
                    <a:close/>
                    <a:moveTo>
                      <a:pt x="46" y="22"/>
                    </a:moveTo>
                    <a:cubicBezTo>
                      <a:pt x="41" y="27"/>
                      <a:pt x="41" y="27"/>
                      <a:pt x="41" y="27"/>
                    </a:cubicBezTo>
                    <a:cubicBezTo>
                      <a:pt x="50" y="27"/>
                      <a:pt x="50" y="27"/>
                      <a:pt x="50" y="27"/>
                    </a:cubicBezTo>
                    <a:lnTo>
                      <a:pt x="46" y="22"/>
                    </a:lnTo>
                    <a:close/>
                    <a:moveTo>
                      <a:pt x="44" y="21"/>
                    </a:moveTo>
                    <a:cubicBezTo>
                      <a:pt x="33" y="21"/>
                      <a:pt x="33" y="21"/>
                      <a:pt x="33" y="21"/>
                    </a:cubicBezTo>
                    <a:cubicBezTo>
                      <a:pt x="39" y="27"/>
                      <a:pt x="39" y="27"/>
                      <a:pt x="39" y="27"/>
                    </a:cubicBezTo>
                    <a:lnTo>
                      <a:pt x="44" y="21"/>
                    </a:lnTo>
                    <a:close/>
                    <a:moveTo>
                      <a:pt x="25" y="29"/>
                    </a:moveTo>
                    <a:cubicBezTo>
                      <a:pt x="31" y="48"/>
                      <a:pt x="31" y="48"/>
                      <a:pt x="31" y="48"/>
                    </a:cubicBezTo>
                    <a:cubicBezTo>
                      <a:pt x="37" y="29"/>
                      <a:pt x="37" y="29"/>
                      <a:pt x="37" y="29"/>
                    </a:cubicBezTo>
                    <a:lnTo>
                      <a:pt x="25" y="29"/>
                    </a:lnTo>
                    <a:close/>
                    <a:moveTo>
                      <a:pt x="36" y="27"/>
                    </a:moveTo>
                    <a:cubicBezTo>
                      <a:pt x="31" y="22"/>
                      <a:pt x="31" y="22"/>
                      <a:pt x="31" y="22"/>
                    </a:cubicBezTo>
                    <a:cubicBezTo>
                      <a:pt x="26" y="27"/>
                      <a:pt x="26" y="27"/>
                      <a:pt x="26" y="27"/>
                    </a:cubicBezTo>
                    <a:lnTo>
                      <a:pt x="36" y="27"/>
                    </a:lnTo>
                    <a:close/>
                    <a:moveTo>
                      <a:pt x="28" y="21"/>
                    </a:moveTo>
                    <a:cubicBezTo>
                      <a:pt x="18" y="21"/>
                      <a:pt x="18" y="21"/>
                      <a:pt x="18" y="21"/>
                    </a:cubicBezTo>
                    <a:cubicBezTo>
                      <a:pt x="23" y="27"/>
                      <a:pt x="23" y="27"/>
                      <a:pt x="23" y="27"/>
                    </a:cubicBezTo>
                    <a:lnTo>
                      <a:pt x="28" y="21"/>
                    </a:lnTo>
                    <a:close/>
                    <a:moveTo>
                      <a:pt x="12" y="27"/>
                    </a:moveTo>
                    <a:cubicBezTo>
                      <a:pt x="21" y="27"/>
                      <a:pt x="21" y="27"/>
                      <a:pt x="21" y="27"/>
                    </a:cubicBezTo>
                    <a:cubicBezTo>
                      <a:pt x="16" y="22"/>
                      <a:pt x="16" y="22"/>
                      <a:pt x="16" y="22"/>
                    </a:cubicBezTo>
                    <a:lnTo>
                      <a:pt x="12" y="27"/>
                    </a:lnTo>
                    <a:close/>
                    <a:moveTo>
                      <a:pt x="28" y="47"/>
                    </a:moveTo>
                    <a:cubicBezTo>
                      <a:pt x="22" y="29"/>
                      <a:pt x="22" y="29"/>
                      <a:pt x="22" y="29"/>
                    </a:cubicBezTo>
                    <a:cubicBezTo>
                      <a:pt x="12" y="29"/>
                      <a:pt x="12" y="29"/>
                      <a:pt x="12" y="29"/>
                    </a:cubicBezTo>
                    <a:lnTo>
                      <a:pt x="28" y="47"/>
                    </a:lnTo>
                    <a:close/>
                    <a:moveTo>
                      <a:pt x="33" y="47"/>
                    </a:moveTo>
                    <a:cubicBezTo>
                      <a:pt x="49" y="29"/>
                      <a:pt x="49" y="29"/>
                      <a:pt x="49" y="29"/>
                    </a:cubicBezTo>
                    <a:cubicBezTo>
                      <a:pt x="39" y="29"/>
                      <a:pt x="39" y="29"/>
                      <a:pt x="39" y="29"/>
                    </a:cubicBezTo>
                    <a:lnTo>
                      <a:pt x="33" y="47"/>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6" name="Google Shape;846;p16"/>
              <p:cNvSpPr/>
              <p:nvPr/>
            </p:nvSpPr>
            <p:spPr>
              <a:xfrm>
                <a:off x="5908559" y="1717795"/>
                <a:ext cx="315706" cy="348087"/>
              </a:xfrm>
              <a:custGeom>
                <a:avLst/>
                <a:gdLst/>
                <a:ahLst/>
                <a:cxnLst/>
                <a:rect l="l" t="t" r="r" b="b"/>
                <a:pathLst>
                  <a:path w="66" h="73" extrusionOk="0">
                    <a:moveTo>
                      <a:pt x="39" y="6"/>
                    </a:moveTo>
                    <a:cubicBezTo>
                      <a:pt x="39" y="2"/>
                      <a:pt x="37" y="0"/>
                      <a:pt x="33" y="0"/>
                    </a:cubicBezTo>
                    <a:cubicBezTo>
                      <a:pt x="32" y="0"/>
                      <a:pt x="32" y="0"/>
                      <a:pt x="32" y="0"/>
                    </a:cubicBezTo>
                    <a:cubicBezTo>
                      <a:pt x="29" y="0"/>
                      <a:pt x="26" y="2"/>
                      <a:pt x="26" y="6"/>
                    </a:cubicBezTo>
                    <a:cubicBezTo>
                      <a:pt x="26" y="7"/>
                      <a:pt x="26" y="7"/>
                      <a:pt x="26" y="7"/>
                    </a:cubicBezTo>
                    <a:cubicBezTo>
                      <a:pt x="39" y="7"/>
                      <a:pt x="39" y="7"/>
                      <a:pt x="39" y="7"/>
                    </a:cubicBezTo>
                    <a:lnTo>
                      <a:pt x="39" y="6"/>
                    </a:lnTo>
                    <a:close/>
                    <a:moveTo>
                      <a:pt x="28" y="5"/>
                    </a:moveTo>
                    <a:cubicBezTo>
                      <a:pt x="28" y="3"/>
                      <a:pt x="30" y="1"/>
                      <a:pt x="32" y="1"/>
                    </a:cubicBezTo>
                    <a:cubicBezTo>
                      <a:pt x="33" y="1"/>
                      <a:pt x="33" y="1"/>
                      <a:pt x="33" y="1"/>
                    </a:cubicBezTo>
                    <a:cubicBezTo>
                      <a:pt x="35" y="1"/>
                      <a:pt x="37" y="3"/>
                      <a:pt x="38" y="5"/>
                    </a:cubicBezTo>
                    <a:lnTo>
                      <a:pt x="28" y="5"/>
                    </a:lnTo>
                    <a:close/>
                    <a:moveTo>
                      <a:pt x="62" y="30"/>
                    </a:moveTo>
                    <a:cubicBezTo>
                      <a:pt x="60" y="23"/>
                      <a:pt x="56" y="17"/>
                      <a:pt x="50" y="13"/>
                    </a:cubicBezTo>
                    <a:cubicBezTo>
                      <a:pt x="50" y="12"/>
                      <a:pt x="50" y="12"/>
                      <a:pt x="50" y="12"/>
                    </a:cubicBezTo>
                    <a:cubicBezTo>
                      <a:pt x="55" y="15"/>
                      <a:pt x="55" y="15"/>
                      <a:pt x="55" y="15"/>
                    </a:cubicBezTo>
                    <a:cubicBezTo>
                      <a:pt x="55" y="15"/>
                      <a:pt x="55" y="15"/>
                      <a:pt x="55" y="15"/>
                    </a:cubicBezTo>
                    <a:cubicBezTo>
                      <a:pt x="57" y="13"/>
                      <a:pt x="56" y="10"/>
                      <a:pt x="54" y="8"/>
                    </a:cubicBezTo>
                    <a:cubicBezTo>
                      <a:pt x="51" y="6"/>
                      <a:pt x="51" y="6"/>
                      <a:pt x="51" y="6"/>
                    </a:cubicBezTo>
                    <a:cubicBezTo>
                      <a:pt x="49" y="5"/>
                      <a:pt x="46" y="6"/>
                      <a:pt x="45" y="8"/>
                    </a:cubicBezTo>
                    <a:cubicBezTo>
                      <a:pt x="44" y="8"/>
                      <a:pt x="44" y="8"/>
                      <a:pt x="44" y="8"/>
                    </a:cubicBezTo>
                    <a:cubicBezTo>
                      <a:pt x="49" y="11"/>
                      <a:pt x="49" y="11"/>
                      <a:pt x="49" y="11"/>
                    </a:cubicBezTo>
                    <a:cubicBezTo>
                      <a:pt x="49" y="12"/>
                      <a:pt x="49" y="12"/>
                      <a:pt x="49" y="12"/>
                    </a:cubicBezTo>
                    <a:cubicBezTo>
                      <a:pt x="44" y="9"/>
                      <a:pt x="39" y="7"/>
                      <a:pt x="33" y="7"/>
                    </a:cubicBezTo>
                    <a:cubicBezTo>
                      <a:pt x="27" y="7"/>
                      <a:pt x="21" y="9"/>
                      <a:pt x="17" y="12"/>
                    </a:cubicBezTo>
                    <a:cubicBezTo>
                      <a:pt x="17" y="12"/>
                      <a:pt x="17" y="12"/>
                      <a:pt x="17" y="12"/>
                    </a:cubicBezTo>
                    <a:cubicBezTo>
                      <a:pt x="17" y="11"/>
                      <a:pt x="17" y="11"/>
                      <a:pt x="17" y="11"/>
                    </a:cubicBezTo>
                    <a:cubicBezTo>
                      <a:pt x="21" y="8"/>
                      <a:pt x="21" y="8"/>
                      <a:pt x="21" y="8"/>
                    </a:cubicBezTo>
                    <a:cubicBezTo>
                      <a:pt x="21" y="8"/>
                      <a:pt x="21" y="8"/>
                      <a:pt x="21" y="8"/>
                    </a:cubicBezTo>
                    <a:cubicBezTo>
                      <a:pt x="20" y="6"/>
                      <a:pt x="17" y="5"/>
                      <a:pt x="14" y="6"/>
                    </a:cubicBezTo>
                    <a:cubicBezTo>
                      <a:pt x="11" y="8"/>
                      <a:pt x="11" y="8"/>
                      <a:pt x="11" y="8"/>
                    </a:cubicBezTo>
                    <a:cubicBezTo>
                      <a:pt x="9" y="10"/>
                      <a:pt x="9" y="13"/>
                      <a:pt x="10" y="15"/>
                    </a:cubicBezTo>
                    <a:cubicBezTo>
                      <a:pt x="11" y="15"/>
                      <a:pt x="11" y="15"/>
                      <a:pt x="11" y="15"/>
                    </a:cubicBezTo>
                    <a:cubicBezTo>
                      <a:pt x="15" y="12"/>
                      <a:pt x="15" y="12"/>
                      <a:pt x="15" y="12"/>
                    </a:cubicBezTo>
                    <a:cubicBezTo>
                      <a:pt x="15" y="13"/>
                      <a:pt x="15" y="13"/>
                      <a:pt x="15" y="13"/>
                    </a:cubicBezTo>
                    <a:cubicBezTo>
                      <a:pt x="15" y="13"/>
                      <a:pt x="15" y="13"/>
                      <a:pt x="15" y="13"/>
                    </a:cubicBezTo>
                    <a:cubicBezTo>
                      <a:pt x="10" y="17"/>
                      <a:pt x="5" y="23"/>
                      <a:pt x="4" y="30"/>
                    </a:cubicBezTo>
                    <a:cubicBezTo>
                      <a:pt x="2" y="31"/>
                      <a:pt x="0" y="33"/>
                      <a:pt x="0" y="35"/>
                    </a:cubicBezTo>
                    <a:cubicBezTo>
                      <a:pt x="0" y="38"/>
                      <a:pt x="0" y="38"/>
                      <a:pt x="0" y="38"/>
                    </a:cubicBezTo>
                    <a:cubicBezTo>
                      <a:pt x="0" y="41"/>
                      <a:pt x="2" y="43"/>
                      <a:pt x="4" y="43"/>
                    </a:cubicBezTo>
                    <a:cubicBezTo>
                      <a:pt x="5" y="50"/>
                      <a:pt x="9" y="56"/>
                      <a:pt x="14" y="60"/>
                    </a:cubicBezTo>
                    <a:cubicBezTo>
                      <a:pt x="14" y="60"/>
                      <a:pt x="14" y="60"/>
                      <a:pt x="14" y="60"/>
                    </a:cubicBezTo>
                    <a:cubicBezTo>
                      <a:pt x="10" y="67"/>
                      <a:pt x="10" y="67"/>
                      <a:pt x="10" y="67"/>
                    </a:cubicBezTo>
                    <a:cubicBezTo>
                      <a:pt x="11" y="68"/>
                      <a:pt x="11" y="68"/>
                      <a:pt x="11" y="68"/>
                    </a:cubicBezTo>
                    <a:cubicBezTo>
                      <a:pt x="9" y="71"/>
                      <a:pt x="9" y="71"/>
                      <a:pt x="9" y="71"/>
                    </a:cubicBezTo>
                    <a:cubicBezTo>
                      <a:pt x="12" y="73"/>
                      <a:pt x="12" y="73"/>
                      <a:pt x="12" y="73"/>
                    </a:cubicBezTo>
                    <a:cubicBezTo>
                      <a:pt x="14" y="70"/>
                      <a:pt x="14" y="70"/>
                      <a:pt x="14" y="70"/>
                    </a:cubicBezTo>
                    <a:cubicBezTo>
                      <a:pt x="15" y="70"/>
                      <a:pt x="15" y="70"/>
                      <a:pt x="15" y="70"/>
                    </a:cubicBezTo>
                    <a:cubicBezTo>
                      <a:pt x="20" y="63"/>
                      <a:pt x="20" y="63"/>
                      <a:pt x="20" y="63"/>
                    </a:cubicBezTo>
                    <a:cubicBezTo>
                      <a:pt x="20" y="63"/>
                      <a:pt x="20" y="63"/>
                      <a:pt x="20" y="63"/>
                    </a:cubicBezTo>
                    <a:cubicBezTo>
                      <a:pt x="24" y="65"/>
                      <a:pt x="28" y="66"/>
                      <a:pt x="33" y="66"/>
                    </a:cubicBezTo>
                    <a:cubicBezTo>
                      <a:pt x="37" y="66"/>
                      <a:pt x="42" y="65"/>
                      <a:pt x="46" y="63"/>
                    </a:cubicBezTo>
                    <a:cubicBezTo>
                      <a:pt x="50" y="70"/>
                      <a:pt x="50" y="70"/>
                      <a:pt x="50" y="70"/>
                    </a:cubicBezTo>
                    <a:cubicBezTo>
                      <a:pt x="52" y="70"/>
                      <a:pt x="52" y="70"/>
                      <a:pt x="52" y="70"/>
                    </a:cubicBezTo>
                    <a:cubicBezTo>
                      <a:pt x="54" y="73"/>
                      <a:pt x="54" y="73"/>
                      <a:pt x="54" y="73"/>
                    </a:cubicBezTo>
                    <a:cubicBezTo>
                      <a:pt x="57" y="71"/>
                      <a:pt x="57" y="71"/>
                      <a:pt x="57" y="71"/>
                    </a:cubicBezTo>
                    <a:cubicBezTo>
                      <a:pt x="55" y="68"/>
                      <a:pt x="55" y="68"/>
                      <a:pt x="55" y="68"/>
                    </a:cubicBezTo>
                    <a:cubicBezTo>
                      <a:pt x="56" y="67"/>
                      <a:pt x="56" y="67"/>
                      <a:pt x="56" y="67"/>
                    </a:cubicBezTo>
                    <a:cubicBezTo>
                      <a:pt x="51" y="60"/>
                      <a:pt x="51" y="60"/>
                      <a:pt x="51" y="60"/>
                    </a:cubicBezTo>
                    <a:cubicBezTo>
                      <a:pt x="57" y="56"/>
                      <a:pt x="60" y="50"/>
                      <a:pt x="62" y="43"/>
                    </a:cubicBezTo>
                    <a:cubicBezTo>
                      <a:pt x="64" y="43"/>
                      <a:pt x="66" y="41"/>
                      <a:pt x="66" y="38"/>
                    </a:cubicBezTo>
                    <a:cubicBezTo>
                      <a:pt x="66" y="35"/>
                      <a:pt x="66" y="35"/>
                      <a:pt x="66" y="35"/>
                    </a:cubicBezTo>
                    <a:cubicBezTo>
                      <a:pt x="66" y="33"/>
                      <a:pt x="64" y="31"/>
                      <a:pt x="62" y="30"/>
                    </a:cubicBezTo>
                    <a:close/>
                    <a:moveTo>
                      <a:pt x="2" y="38"/>
                    </a:moveTo>
                    <a:cubicBezTo>
                      <a:pt x="2" y="35"/>
                      <a:pt x="2" y="35"/>
                      <a:pt x="2" y="35"/>
                    </a:cubicBezTo>
                    <a:cubicBezTo>
                      <a:pt x="2" y="34"/>
                      <a:pt x="2" y="33"/>
                      <a:pt x="3" y="32"/>
                    </a:cubicBezTo>
                    <a:cubicBezTo>
                      <a:pt x="3" y="34"/>
                      <a:pt x="3" y="35"/>
                      <a:pt x="3" y="37"/>
                    </a:cubicBezTo>
                    <a:cubicBezTo>
                      <a:pt x="3" y="38"/>
                      <a:pt x="3" y="40"/>
                      <a:pt x="3" y="41"/>
                    </a:cubicBezTo>
                    <a:cubicBezTo>
                      <a:pt x="2" y="41"/>
                      <a:pt x="2" y="40"/>
                      <a:pt x="2" y="38"/>
                    </a:cubicBezTo>
                    <a:close/>
                    <a:moveTo>
                      <a:pt x="47" y="8"/>
                    </a:moveTo>
                    <a:cubicBezTo>
                      <a:pt x="48" y="7"/>
                      <a:pt x="49" y="7"/>
                      <a:pt x="50" y="8"/>
                    </a:cubicBezTo>
                    <a:cubicBezTo>
                      <a:pt x="53" y="10"/>
                      <a:pt x="53" y="10"/>
                      <a:pt x="53" y="10"/>
                    </a:cubicBezTo>
                    <a:cubicBezTo>
                      <a:pt x="54" y="10"/>
                      <a:pt x="55" y="12"/>
                      <a:pt x="54" y="13"/>
                    </a:cubicBezTo>
                    <a:lnTo>
                      <a:pt x="47" y="8"/>
                    </a:lnTo>
                    <a:close/>
                    <a:moveTo>
                      <a:pt x="11" y="13"/>
                    </a:moveTo>
                    <a:cubicBezTo>
                      <a:pt x="11" y="12"/>
                      <a:pt x="11" y="10"/>
                      <a:pt x="12" y="10"/>
                    </a:cubicBezTo>
                    <a:cubicBezTo>
                      <a:pt x="15" y="8"/>
                      <a:pt x="15" y="8"/>
                      <a:pt x="15" y="8"/>
                    </a:cubicBezTo>
                    <a:cubicBezTo>
                      <a:pt x="16" y="7"/>
                      <a:pt x="16" y="7"/>
                      <a:pt x="17" y="7"/>
                    </a:cubicBezTo>
                    <a:cubicBezTo>
                      <a:pt x="18" y="7"/>
                      <a:pt x="18" y="8"/>
                      <a:pt x="19" y="8"/>
                    </a:cubicBezTo>
                    <a:lnTo>
                      <a:pt x="11" y="13"/>
                    </a:lnTo>
                    <a:close/>
                    <a:moveTo>
                      <a:pt x="15" y="68"/>
                    </a:moveTo>
                    <a:cubicBezTo>
                      <a:pt x="12" y="66"/>
                      <a:pt x="12" y="66"/>
                      <a:pt x="12" y="66"/>
                    </a:cubicBezTo>
                    <a:cubicBezTo>
                      <a:pt x="15" y="62"/>
                      <a:pt x="15" y="62"/>
                      <a:pt x="15" y="62"/>
                    </a:cubicBezTo>
                    <a:cubicBezTo>
                      <a:pt x="17" y="64"/>
                      <a:pt x="17" y="64"/>
                      <a:pt x="17" y="64"/>
                    </a:cubicBezTo>
                    <a:lnTo>
                      <a:pt x="15" y="68"/>
                    </a:lnTo>
                    <a:close/>
                    <a:moveTo>
                      <a:pt x="53" y="66"/>
                    </a:moveTo>
                    <a:cubicBezTo>
                      <a:pt x="51" y="68"/>
                      <a:pt x="51" y="68"/>
                      <a:pt x="51" y="68"/>
                    </a:cubicBezTo>
                    <a:cubicBezTo>
                      <a:pt x="48" y="64"/>
                      <a:pt x="48" y="64"/>
                      <a:pt x="48" y="64"/>
                    </a:cubicBezTo>
                    <a:cubicBezTo>
                      <a:pt x="50" y="62"/>
                      <a:pt x="50" y="62"/>
                      <a:pt x="50" y="62"/>
                    </a:cubicBezTo>
                    <a:lnTo>
                      <a:pt x="53" y="66"/>
                    </a:lnTo>
                    <a:close/>
                    <a:moveTo>
                      <a:pt x="33" y="64"/>
                    </a:moveTo>
                    <a:cubicBezTo>
                      <a:pt x="18" y="64"/>
                      <a:pt x="6" y="52"/>
                      <a:pt x="6" y="37"/>
                    </a:cubicBezTo>
                    <a:cubicBezTo>
                      <a:pt x="6" y="22"/>
                      <a:pt x="18" y="10"/>
                      <a:pt x="33" y="10"/>
                    </a:cubicBezTo>
                    <a:cubicBezTo>
                      <a:pt x="48" y="10"/>
                      <a:pt x="60" y="22"/>
                      <a:pt x="60" y="37"/>
                    </a:cubicBezTo>
                    <a:cubicBezTo>
                      <a:pt x="60" y="52"/>
                      <a:pt x="48" y="64"/>
                      <a:pt x="33" y="64"/>
                    </a:cubicBezTo>
                    <a:close/>
                    <a:moveTo>
                      <a:pt x="64" y="38"/>
                    </a:moveTo>
                    <a:cubicBezTo>
                      <a:pt x="64" y="40"/>
                      <a:pt x="63" y="41"/>
                      <a:pt x="62" y="41"/>
                    </a:cubicBezTo>
                    <a:cubicBezTo>
                      <a:pt x="62" y="40"/>
                      <a:pt x="62" y="38"/>
                      <a:pt x="62" y="37"/>
                    </a:cubicBezTo>
                    <a:cubicBezTo>
                      <a:pt x="62" y="35"/>
                      <a:pt x="62" y="34"/>
                      <a:pt x="62" y="32"/>
                    </a:cubicBezTo>
                    <a:cubicBezTo>
                      <a:pt x="63" y="33"/>
                      <a:pt x="64" y="34"/>
                      <a:pt x="64" y="35"/>
                    </a:cubicBezTo>
                    <a:lnTo>
                      <a:pt x="64" y="38"/>
                    </a:lnTo>
                    <a:close/>
                    <a:moveTo>
                      <a:pt x="33" y="12"/>
                    </a:moveTo>
                    <a:cubicBezTo>
                      <a:pt x="19" y="12"/>
                      <a:pt x="8" y="23"/>
                      <a:pt x="8" y="37"/>
                    </a:cubicBezTo>
                    <a:cubicBezTo>
                      <a:pt x="8" y="50"/>
                      <a:pt x="19" y="61"/>
                      <a:pt x="33" y="61"/>
                    </a:cubicBezTo>
                    <a:cubicBezTo>
                      <a:pt x="46" y="61"/>
                      <a:pt x="57" y="50"/>
                      <a:pt x="57" y="37"/>
                    </a:cubicBezTo>
                    <a:cubicBezTo>
                      <a:pt x="57" y="23"/>
                      <a:pt x="46" y="12"/>
                      <a:pt x="33" y="12"/>
                    </a:cubicBezTo>
                    <a:close/>
                    <a:moveTo>
                      <a:pt x="33" y="60"/>
                    </a:moveTo>
                    <a:cubicBezTo>
                      <a:pt x="20" y="60"/>
                      <a:pt x="10" y="49"/>
                      <a:pt x="10" y="37"/>
                    </a:cubicBezTo>
                    <a:cubicBezTo>
                      <a:pt x="10" y="24"/>
                      <a:pt x="20" y="14"/>
                      <a:pt x="33" y="14"/>
                    </a:cubicBezTo>
                    <a:cubicBezTo>
                      <a:pt x="45" y="14"/>
                      <a:pt x="56" y="24"/>
                      <a:pt x="56" y="37"/>
                    </a:cubicBezTo>
                    <a:cubicBezTo>
                      <a:pt x="56" y="49"/>
                      <a:pt x="45" y="60"/>
                      <a:pt x="33" y="60"/>
                    </a:cubicBezTo>
                    <a:close/>
                    <a:moveTo>
                      <a:pt x="36" y="35"/>
                    </a:moveTo>
                    <a:cubicBezTo>
                      <a:pt x="49" y="35"/>
                      <a:pt x="49" y="35"/>
                      <a:pt x="49" y="35"/>
                    </a:cubicBezTo>
                    <a:cubicBezTo>
                      <a:pt x="49" y="38"/>
                      <a:pt x="49" y="38"/>
                      <a:pt x="49" y="38"/>
                    </a:cubicBezTo>
                    <a:cubicBezTo>
                      <a:pt x="36" y="38"/>
                      <a:pt x="36" y="38"/>
                      <a:pt x="36" y="38"/>
                    </a:cubicBezTo>
                    <a:cubicBezTo>
                      <a:pt x="35" y="40"/>
                      <a:pt x="34" y="40"/>
                      <a:pt x="32" y="40"/>
                    </a:cubicBezTo>
                    <a:cubicBezTo>
                      <a:pt x="30" y="40"/>
                      <a:pt x="28" y="39"/>
                      <a:pt x="28" y="36"/>
                    </a:cubicBezTo>
                    <a:cubicBezTo>
                      <a:pt x="28" y="34"/>
                      <a:pt x="29" y="33"/>
                      <a:pt x="31" y="32"/>
                    </a:cubicBezTo>
                    <a:cubicBezTo>
                      <a:pt x="31" y="16"/>
                      <a:pt x="31" y="16"/>
                      <a:pt x="31" y="16"/>
                    </a:cubicBezTo>
                    <a:cubicBezTo>
                      <a:pt x="34" y="16"/>
                      <a:pt x="34" y="16"/>
                      <a:pt x="34" y="16"/>
                    </a:cubicBezTo>
                    <a:cubicBezTo>
                      <a:pt x="34" y="32"/>
                      <a:pt x="34" y="32"/>
                      <a:pt x="34" y="32"/>
                    </a:cubicBezTo>
                    <a:cubicBezTo>
                      <a:pt x="35" y="33"/>
                      <a:pt x="36" y="34"/>
                      <a:pt x="36" y="3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7" name="Google Shape;847;p16"/>
              <p:cNvSpPr/>
              <p:nvPr/>
            </p:nvSpPr>
            <p:spPr>
              <a:xfrm>
                <a:off x="5775182" y="3543823"/>
                <a:ext cx="292609" cy="338210"/>
              </a:xfrm>
              <a:custGeom>
                <a:avLst/>
                <a:gdLst/>
                <a:ahLst/>
                <a:cxnLst/>
                <a:rect l="l" t="t" r="r" b="b"/>
                <a:pathLst>
                  <a:path w="62" h="72" extrusionOk="0">
                    <a:moveTo>
                      <a:pt x="54" y="0"/>
                    </a:moveTo>
                    <a:cubicBezTo>
                      <a:pt x="8" y="0"/>
                      <a:pt x="8" y="0"/>
                      <a:pt x="8" y="0"/>
                    </a:cubicBezTo>
                    <a:cubicBezTo>
                      <a:pt x="4" y="0"/>
                      <a:pt x="0" y="3"/>
                      <a:pt x="0" y="8"/>
                    </a:cubicBezTo>
                    <a:cubicBezTo>
                      <a:pt x="0" y="64"/>
                      <a:pt x="0" y="64"/>
                      <a:pt x="0" y="64"/>
                    </a:cubicBezTo>
                    <a:cubicBezTo>
                      <a:pt x="0" y="68"/>
                      <a:pt x="4" y="72"/>
                      <a:pt x="8" y="72"/>
                    </a:cubicBezTo>
                    <a:cubicBezTo>
                      <a:pt x="54" y="72"/>
                      <a:pt x="54" y="72"/>
                      <a:pt x="54" y="72"/>
                    </a:cubicBezTo>
                    <a:cubicBezTo>
                      <a:pt x="58" y="72"/>
                      <a:pt x="62" y="68"/>
                      <a:pt x="62" y="64"/>
                    </a:cubicBezTo>
                    <a:cubicBezTo>
                      <a:pt x="62" y="8"/>
                      <a:pt x="62" y="8"/>
                      <a:pt x="62" y="8"/>
                    </a:cubicBezTo>
                    <a:cubicBezTo>
                      <a:pt x="62" y="3"/>
                      <a:pt x="58" y="0"/>
                      <a:pt x="54" y="0"/>
                    </a:cubicBezTo>
                    <a:close/>
                    <a:moveTo>
                      <a:pt x="8" y="3"/>
                    </a:moveTo>
                    <a:cubicBezTo>
                      <a:pt x="54" y="3"/>
                      <a:pt x="54" y="3"/>
                      <a:pt x="54" y="3"/>
                    </a:cubicBezTo>
                    <a:cubicBezTo>
                      <a:pt x="56" y="3"/>
                      <a:pt x="59" y="5"/>
                      <a:pt x="59" y="8"/>
                    </a:cubicBezTo>
                    <a:cubicBezTo>
                      <a:pt x="59" y="64"/>
                      <a:pt x="59" y="64"/>
                      <a:pt x="59" y="64"/>
                    </a:cubicBezTo>
                    <a:cubicBezTo>
                      <a:pt x="59" y="67"/>
                      <a:pt x="56" y="69"/>
                      <a:pt x="54" y="69"/>
                    </a:cubicBezTo>
                    <a:cubicBezTo>
                      <a:pt x="8" y="69"/>
                      <a:pt x="8" y="69"/>
                      <a:pt x="8" y="69"/>
                    </a:cubicBezTo>
                    <a:cubicBezTo>
                      <a:pt x="5" y="69"/>
                      <a:pt x="3" y="67"/>
                      <a:pt x="3" y="64"/>
                    </a:cubicBezTo>
                    <a:cubicBezTo>
                      <a:pt x="3" y="8"/>
                      <a:pt x="3" y="8"/>
                      <a:pt x="3" y="8"/>
                    </a:cubicBezTo>
                    <a:cubicBezTo>
                      <a:pt x="3" y="5"/>
                      <a:pt x="5" y="3"/>
                      <a:pt x="8" y="3"/>
                    </a:cubicBezTo>
                    <a:close/>
                    <a:moveTo>
                      <a:pt x="7" y="62"/>
                    </a:moveTo>
                    <a:cubicBezTo>
                      <a:pt x="55" y="62"/>
                      <a:pt x="55" y="62"/>
                      <a:pt x="55" y="62"/>
                    </a:cubicBezTo>
                    <a:cubicBezTo>
                      <a:pt x="55" y="62"/>
                      <a:pt x="56" y="61"/>
                      <a:pt x="56" y="61"/>
                    </a:cubicBezTo>
                    <a:cubicBezTo>
                      <a:pt x="56" y="7"/>
                      <a:pt x="56" y="7"/>
                      <a:pt x="56" y="7"/>
                    </a:cubicBezTo>
                    <a:cubicBezTo>
                      <a:pt x="56" y="6"/>
                      <a:pt x="55" y="6"/>
                      <a:pt x="55" y="6"/>
                    </a:cubicBezTo>
                    <a:cubicBezTo>
                      <a:pt x="7" y="6"/>
                      <a:pt x="7" y="6"/>
                      <a:pt x="7" y="6"/>
                    </a:cubicBezTo>
                    <a:cubicBezTo>
                      <a:pt x="7" y="6"/>
                      <a:pt x="6" y="6"/>
                      <a:pt x="6" y="7"/>
                    </a:cubicBezTo>
                    <a:cubicBezTo>
                      <a:pt x="6" y="61"/>
                      <a:pt x="6" y="61"/>
                      <a:pt x="6" y="61"/>
                    </a:cubicBezTo>
                    <a:cubicBezTo>
                      <a:pt x="6" y="61"/>
                      <a:pt x="7" y="62"/>
                      <a:pt x="7" y="62"/>
                    </a:cubicBezTo>
                    <a:close/>
                    <a:moveTo>
                      <a:pt x="8" y="8"/>
                    </a:moveTo>
                    <a:cubicBezTo>
                      <a:pt x="54" y="8"/>
                      <a:pt x="54" y="8"/>
                      <a:pt x="54" y="8"/>
                    </a:cubicBezTo>
                    <a:cubicBezTo>
                      <a:pt x="54" y="60"/>
                      <a:pt x="54" y="60"/>
                      <a:pt x="54" y="60"/>
                    </a:cubicBezTo>
                    <a:cubicBezTo>
                      <a:pt x="8" y="60"/>
                      <a:pt x="8" y="60"/>
                      <a:pt x="8" y="60"/>
                    </a:cubicBezTo>
                    <a:lnTo>
                      <a:pt x="8" y="8"/>
                    </a:lnTo>
                    <a:close/>
                    <a:moveTo>
                      <a:pt x="33" y="66"/>
                    </a:moveTo>
                    <a:cubicBezTo>
                      <a:pt x="33" y="67"/>
                      <a:pt x="32" y="68"/>
                      <a:pt x="31" y="68"/>
                    </a:cubicBezTo>
                    <a:cubicBezTo>
                      <a:pt x="30" y="68"/>
                      <a:pt x="29" y="67"/>
                      <a:pt x="29" y="66"/>
                    </a:cubicBezTo>
                    <a:cubicBezTo>
                      <a:pt x="29" y="65"/>
                      <a:pt x="30" y="64"/>
                      <a:pt x="31" y="64"/>
                    </a:cubicBezTo>
                    <a:cubicBezTo>
                      <a:pt x="32" y="64"/>
                      <a:pt x="33" y="65"/>
                      <a:pt x="33" y="6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8" name="Google Shape;848;p16"/>
              <p:cNvSpPr/>
              <p:nvPr/>
            </p:nvSpPr>
            <p:spPr>
              <a:xfrm>
                <a:off x="4459828" y="2887534"/>
                <a:ext cx="428644" cy="305865"/>
              </a:xfrm>
              <a:custGeom>
                <a:avLst/>
                <a:gdLst/>
                <a:ahLst/>
                <a:cxnLst/>
                <a:rect l="l" t="t" r="r" b="b"/>
                <a:pathLst>
                  <a:path w="84" h="60" extrusionOk="0">
                    <a:moveTo>
                      <a:pt x="10" y="5"/>
                    </a:moveTo>
                    <a:cubicBezTo>
                      <a:pt x="10" y="5"/>
                      <a:pt x="9" y="5"/>
                      <a:pt x="9" y="6"/>
                    </a:cubicBezTo>
                    <a:cubicBezTo>
                      <a:pt x="9" y="37"/>
                      <a:pt x="9" y="37"/>
                      <a:pt x="9" y="37"/>
                    </a:cubicBezTo>
                    <a:cubicBezTo>
                      <a:pt x="9" y="37"/>
                      <a:pt x="10" y="38"/>
                      <a:pt x="10" y="38"/>
                    </a:cubicBezTo>
                    <a:cubicBezTo>
                      <a:pt x="73" y="38"/>
                      <a:pt x="73" y="38"/>
                      <a:pt x="73" y="38"/>
                    </a:cubicBezTo>
                    <a:cubicBezTo>
                      <a:pt x="74" y="38"/>
                      <a:pt x="74" y="37"/>
                      <a:pt x="74" y="37"/>
                    </a:cubicBezTo>
                    <a:cubicBezTo>
                      <a:pt x="74" y="6"/>
                      <a:pt x="74" y="6"/>
                      <a:pt x="74" y="6"/>
                    </a:cubicBezTo>
                    <a:cubicBezTo>
                      <a:pt x="74" y="5"/>
                      <a:pt x="74" y="5"/>
                      <a:pt x="73" y="5"/>
                    </a:cubicBezTo>
                    <a:lnTo>
                      <a:pt x="10" y="5"/>
                    </a:lnTo>
                    <a:close/>
                    <a:moveTo>
                      <a:pt x="72" y="36"/>
                    </a:moveTo>
                    <a:cubicBezTo>
                      <a:pt x="11" y="36"/>
                      <a:pt x="11" y="36"/>
                      <a:pt x="11" y="36"/>
                    </a:cubicBezTo>
                    <a:cubicBezTo>
                      <a:pt x="11" y="7"/>
                      <a:pt x="11" y="7"/>
                      <a:pt x="11" y="7"/>
                    </a:cubicBezTo>
                    <a:cubicBezTo>
                      <a:pt x="72" y="7"/>
                      <a:pt x="72" y="7"/>
                      <a:pt x="72" y="7"/>
                    </a:cubicBezTo>
                    <a:lnTo>
                      <a:pt x="72" y="36"/>
                    </a:lnTo>
                    <a:close/>
                    <a:moveTo>
                      <a:pt x="32" y="24"/>
                    </a:moveTo>
                    <a:cubicBezTo>
                      <a:pt x="32" y="24"/>
                      <a:pt x="33" y="24"/>
                      <a:pt x="33" y="24"/>
                    </a:cubicBezTo>
                    <a:cubicBezTo>
                      <a:pt x="33" y="24"/>
                      <a:pt x="33" y="24"/>
                      <a:pt x="34" y="25"/>
                    </a:cubicBezTo>
                    <a:cubicBezTo>
                      <a:pt x="34" y="25"/>
                      <a:pt x="34" y="25"/>
                      <a:pt x="33" y="25"/>
                    </a:cubicBezTo>
                    <a:cubicBezTo>
                      <a:pt x="33" y="25"/>
                      <a:pt x="33" y="26"/>
                      <a:pt x="33" y="26"/>
                    </a:cubicBezTo>
                    <a:cubicBezTo>
                      <a:pt x="33" y="26"/>
                      <a:pt x="33" y="26"/>
                      <a:pt x="33" y="27"/>
                    </a:cubicBezTo>
                    <a:cubicBezTo>
                      <a:pt x="33" y="28"/>
                      <a:pt x="34" y="28"/>
                      <a:pt x="34" y="29"/>
                    </a:cubicBezTo>
                    <a:cubicBezTo>
                      <a:pt x="35" y="29"/>
                      <a:pt x="35" y="29"/>
                      <a:pt x="35" y="29"/>
                    </a:cubicBezTo>
                    <a:cubicBezTo>
                      <a:pt x="35" y="29"/>
                      <a:pt x="36" y="29"/>
                      <a:pt x="36" y="29"/>
                    </a:cubicBezTo>
                    <a:cubicBezTo>
                      <a:pt x="36" y="29"/>
                      <a:pt x="36" y="28"/>
                      <a:pt x="37" y="29"/>
                    </a:cubicBezTo>
                    <a:cubicBezTo>
                      <a:pt x="37" y="29"/>
                      <a:pt x="37" y="29"/>
                      <a:pt x="37" y="30"/>
                    </a:cubicBezTo>
                    <a:cubicBezTo>
                      <a:pt x="37" y="30"/>
                      <a:pt x="37" y="30"/>
                      <a:pt x="37" y="30"/>
                    </a:cubicBezTo>
                    <a:cubicBezTo>
                      <a:pt x="37" y="31"/>
                      <a:pt x="37" y="31"/>
                      <a:pt x="37" y="31"/>
                    </a:cubicBezTo>
                    <a:cubicBezTo>
                      <a:pt x="38" y="31"/>
                      <a:pt x="39" y="32"/>
                      <a:pt x="40" y="32"/>
                    </a:cubicBezTo>
                    <a:cubicBezTo>
                      <a:pt x="40" y="32"/>
                      <a:pt x="40" y="32"/>
                      <a:pt x="40" y="32"/>
                    </a:cubicBezTo>
                    <a:cubicBezTo>
                      <a:pt x="40" y="32"/>
                      <a:pt x="41" y="32"/>
                      <a:pt x="41" y="32"/>
                    </a:cubicBezTo>
                    <a:cubicBezTo>
                      <a:pt x="41" y="32"/>
                      <a:pt x="41" y="31"/>
                      <a:pt x="41" y="31"/>
                    </a:cubicBezTo>
                    <a:cubicBezTo>
                      <a:pt x="41" y="30"/>
                      <a:pt x="42" y="30"/>
                      <a:pt x="42" y="31"/>
                    </a:cubicBezTo>
                    <a:cubicBezTo>
                      <a:pt x="42" y="31"/>
                      <a:pt x="43" y="32"/>
                      <a:pt x="43" y="32"/>
                    </a:cubicBezTo>
                    <a:cubicBezTo>
                      <a:pt x="43" y="32"/>
                      <a:pt x="43" y="32"/>
                      <a:pt x="44" y="32"/>
                    </a:cubicBezTo>
                    <a:cubicBezTo>
                      <a:pt x="44" y="32"/>
                      <a:pt x="45" y="31"/>
                      <a:pt x="46" y="31"/>
                    </a:cubicBezTo>
                    <a:cubicBezTo>
                      <a:pt x="46" y="31"/>
                      <a:pt x="47" y="31"/>
                      <a:pt x="47" y="30"/>
                    </a:cubicBezTo>
                    <a:cubicBezTo>
                      <a:pt x="47" y="30"/>
                      <a:pt x="47" y="30"/>
                      <a:pt x="47" y="30"/>
                    </a:cubicBezTo>
                    <a:cubicBezTo>
                      <a:pt x="46" y="29"/>
                      <a:pt x="47" y="29"/>
                      <a:pt x="47" y="29"/>
                    </a:cubicBezTo>
                    <a:cubicBezTo>
                      <a:pt x="47" y="28"/>
                      <a:pt x="47" y="29"/>
                      <a:pt x="48" y="29"/>
                    </a:cubicBezTo>
                    <a:cubicBezTo>
                      <a:pt x="48" y="29"/>
                      <a:pt x="48" y="29"/>
                      <a:pt x="48" y="29"/>
                    </a:cubicBezTo>
                    <a:cubicBezTo>
                      <a:pt x="49" y="29"/>
                      <a:pt x="49" y="29"/>
                      <a:pt x="49" y="29"/>
                    </a:cubicBezTo>
                    <a:cubicBezTo>
                      <a:pt x="50" y="28"/>
                      <a:pt x="50" y="28"/>
                      <a:pt x="51" y="27"/>
                    </a:cubicBezTo>
                    <a:cubicBezTo>
                      <a:pt x="51" y="26"/>
                      <a:pt x="51" y="26"/>
                      <a:pt x="51" y="26"/>
                    </a:cubicBezTo>
                    <a:cubicBezTo>
                      <a:pt x="51" y="26"/>
                      <a:pt x="51" y="25"/>
                      <a:pt x="50" y="25"/>
                    </a:cubicBezTo>
                    <a:cubicBezTo>
                      <a:pt x="50" y="25"/>
                      <a:pt x="50" y="25"/>
                      <a:pt x="50" y="25"/>
                    </a:cubicBezTo>
                    <a:cubicBezTo>
                      <a:pt x="50" y="24"/>
                      <a:pt x="50" y="24"/>
                      <a:pt x="51" y="24"/>
                    </a:cubicBezTo>
                    <a:cubicBezTo>
                      <a:pt x="51" y="24"/>
                      <a:pt x="51" y="24"/>
                      <a:pt x="51" y="24"/>
                    </a:cubicBezTo>
                    <a:cubicBezTo>
                      <a:pt x="52" y="24"/>
                      <a:pt x="52" y="24"/>
                      <a:pt x="52" y="23"/>
                    </a:cubicBezTo>
                    <a:cubicBezTo>
                      <a:pt x="52" y="23"/>
                      <a:pt x="52" y="22"/>
                      <a:pt x="52" y="22"/>
                    </a:cubicBezTo>
                    <a:cubicBezTo>
                      <a:pt x="52" y="21"/>
                      <a:pt x="52" y="21"/>
                      <a:pt x="52" y="20"/>
                    </a:cubicBezTo>
                    <a:cubicBezTo>
                      <a:pt x="52" y="20"/>
                      <a:pt x="52" y="20"/>
                      <a:pt x="51" y="20"/>
                    </a:cubicBezTo>
                    <a:cubicBezTo>
                      <a:pt x="51" y="20"/>
                      <a:pt x="51" y="20"/>
                      <a:pt x="51" y="20"/>
                    </a:cubicBezTo>
                    <a:cubicBezTo>
                      <a:pt x="50" y="20"/>
                      <a:pt x="50" y="19"/>
                      <a:pt x="50" y="19"/>
                    </a:cubicBezTo>
                    <a:cubicBezTo>
                      <a:pt x="50" y="19"/>
                      <a:pt x="50" y="19"/>
                      <a:pt x="50" y="18"/>
                    </a:cubicBezTo>
                    <a:cubicBezTo>
                      <a:pt x="51" y="18"/>
                      <a:pt x="51" y="18"/>
                      <a:pt x="51" y="18"/>
                    </a:cubicBezTo>
                    <a:cubicBezTo>
                      <a:pt x="51" y="18"/>
                      <a:pt x="51" y="17"/>
                      <a:pt x="51" y="17"/>
                    </a:cubicBezTo>
                    <a:cubicBezTo>
                      <a:pt x="50" y="16"/>
                      <a:pt x="50" y="15"/>
                      <a:pt x="49" y="15"/>
                    </a:cubicBezTo>
                    <a:cubicBezTo>
                      <a:pt x="49" y="15"/>
                      <a:pt x="49" y="14"/>
                      <a:pt x="48" y="14"/>
                    </a:cubicBezTo>
                    <a:cubicBezTo>
                      <a:pt x="48" y="14"/>
                      <a:pt x="48" y="15"/>
                      <a:pt x="48" y="15"/>
                    </a:cubicBezTo>
                    <a:cubicBezTo>
                      <a:pt x="47" y="15"/>
                      <a:pt x="47" y="15"/>
                      <a:pt x="47" y="15"/>
                    </a:cubicBezTo>
                    <a:cubicBezTo>
                      <a:pt x="47" y="15"/>
                      <a:pt x="46" y="14"/>
                      <a:pt x="47" y="14"/>
                    </a:cubicBezTo>
                    <a:cubicBezTo>
                      <a:pt x="47" y="14"/>
                      <a:pt x="47" y="13"/>
                      <a:pt x="47" y="13"/>
                    </a:cubicBezTo>
                    <a:cubicBezTo>
                      <a:pt x="47" y="13"/>
                      <a:pt x="46" y="13"/>
                      <a:pt x="46" y="13"/>
                    </a:cubicBezTo>
                    <a:cubicBezTo>
                      <a:pt x="45" y="12"/>
                      <a:pt x="44" y="12"/>
                      <a:pt x="44" y="12"/>
                    </a:cubicBezTo>
                    <a:cubicBezTo>
                      <a:pt x="43" y="12"/>
                      <a:pt x="43" y="12"/>
                      <a:pt x="43" y="12"/>
                    </a:cubicBezTo>
                    <a:cubicBezTo>
                      <a:pt x="43" y="12"/>
                      <a:pt x="42" y="12"/>
                      <a:pt x="42" y="13"/>
                    </a:cubicBezTo>
                    <a:cubicBezTo>
                      <a:pt x="42" y="13"/>
                      <a:pt x="41" y="13"/>
                      <a:pt x="41" y="13"/>
                    </a:cubicBezTo>
                    <a:cubicBezTo>
                      <a:pt x="41" y="12"/>
                      <a:pt x="41" y="12"/>
                      <a:pt x="41" y="12"/>
                    </a:cubicBezTo>
                    <a:cubicBezTo>
                      <a:pt x="40" y="12"/>
                      <a:pt x="40" y="12"/>
                      <a:pt x="40" y="12"/>
                    </a:cubicBezTo>
                    <a:cubicBezTo>
                      <a:pt x="39" y="12"/>
                      <a:pt x="38" y="12"/>
                      <a:pt x="37" y="13"/>
                    </a:cubicBezTo>
                    <a:cubicBezTo>
                      <a:pt x="37" y="13"/>
                      <a:pt x="37" y="13"/>
                      <a:pt x="37" y="13"/>
                    </a:cubicBezTo>
                    <a:cubicBezTo>
                      <a:pt x="37" y="13"/>
                      <a:pt x="37" y="14"/>
                      <a:pt x="37" y="14"/>
                    </a:cubicBezTo>
                    <a:cubicBezTo>
                      <a:pt x="37" y="14"/>
                      <a:pt x="37" y="15"/>
                      <a:pt x="37" y="15"/>
                    </a:cubicBezTo>
                    <a:cubicBezTo>
                      <a:pt x="36" y="15"/>
                      <a:pt x="36" y="15"/>
                      <a:pt x="36" y="15"/>
                    </a:cubicBezTo>
                    <a:cubicBezTo>
                      <a:pt x="36" y="15"/>
                      <a:pt x="35" y="14"/>
                      <a:pt x="35" y="14"/>
                    </a:cubicBezTo>
                    <a:cubicBezTo>
                      <a:pt x="35" y="14"/>
                      <a:pt x="35" y="15"/>
                      <a:pt x="34" y="15"/>
                    </a:cubicBezTo>
                    <a:cubicBezTo>
                      <a:pt x="34" y="15"/>
                      <a:pt x="33" y="16"/>
                      <a:pt x="33" y="17"/>
                    </a:cubicBezTo>
                    <a:cubicBezTo>
                      <a:pt x="33" y="17"/>
                      <a:pt x="33" y="18"/>
                      <a:pt x="33" y="18"/>
                    </a:cubicBezTo>
                    <a:cubicBezTo>
                      <a:pt x="33" y="18"/>
                      <a:pt x="33" y="18"/>
                      <a:pt x="33" y="18"/>
                    </a:cubicBezTo>
                    <a:cubicBezTo>
                      <a:pt x="34" y="19"/>
                      <a:pt x="34" y="19"/>
                      <a:pt x="34" y="19"/>
                    </a:cubicBezTo>
                    <a:cubicBezTo>
                      <a:pt x="33" y="19"/>
                      <a:pt x="33" y="20"/>
                      <a:pt x="33" y="20"/>
                    </a:cubicBezTo>
                    <a:cubicBezTo>
                      <a:pt x="32" y="20"/>
                      <a:pt x="32" y="20"/>
                      <a:pt x="32" y="20"/>
                    </a:cubicBezTo>
                    <a:cubicBezTo>
                      <a:pt x="32" y="20"/>
                      <a:pt x="32" y="20"/>
                      <a:pt x="32" y="20"/>
                    </a:cubicBezTo>
                    <a:cubicBezTo>
                      <a:pt x="32" y="21"/>
                      <a:pt x="31" y="21"/>
                      <a:pt x="31" y="22"/>
                    </a:cubicBezTo>
                    <a:cubicBezTo>
                      <a:pt x="31" y="22"/>
                      <a:pt x="32" y="23"/>
                      <a:pt x="32" y="23"/>
                    </a:cubicBezTo>
                    <a:cubicBezTo>
                      <a:pt x="32" y="24"/>
                      <a:pt x="32" y="24"/>
                      <a:pt x="32" y="24"/>
                    </a:cubicBezTo>
                    <a:close/>
                    <a:moveTo>
                      <a:pt x="33" y="22"/>
                    </a:moveTo>
                    <a:cubicBezTo>
                      <a:pt x="34" y="21"/>
                      <a:pt x="35" y="21"/>
                      <a:pt x="35" y="20"/>
                    </a:cubicBezTo>
                    <a:cubicBezTo>
                      <a:pt x="36" y="19"/>
                      <a:pt x="36" y="18"/>
                      <a:pt x="35" y="17"/>
                    </a:cubicBezTo>
                    <a:cubicBezTo>
                      <a:pt x="35" y="17"/>
                      <a:pt x="35" y="17"/>
                      <a:pt x="35" y="17"/>
                    </a:cubicBezTo>
                    <a:cubicBezTo>
                      <a:pt x="36" y="17"/>
                      <a:pt x="37" y="17"/>
                      <a:pt x="38" y="17"/>
                    </a:cubicBezTo>
                    <a:cubicBezTo>
                      <a:pt x="39" y="16"/>
                      <a:pt x="39" y="15"/>
                      <a:pt x="39" y="14"/>
                    </a:cubicBezTo>
                    <a:cubicBezTo>
                      <a:pt x="39" y="14"/>
                      <a:pt x="39" y="14"/>
                      <a:pt x="39" y="14"/>
                    </a:cubicBezTo>
                    <a:cubicBezTo>
                      <a:pt x="40" y="15"/>
                      <a:pt x="41" y="15"/>
                      <a:pt x="42" y="15"/>
                    </a:cubicBezTo>
                    <a:cubicBezTo>
                      <a:pt x="43" y="15"/>
                      <a:pt x="44" y="15"/>
                      <a:pt x="44" y="14"/>
                    </a:cubicBezTo>
                    <a:cubicBezTo>
                      <a:pt x="44" y="14"/>
                      <a:pt x="44" y="14"/>
                      <a:pt x="45" y="14"/>
                    </a:cubicBezTo>
                    <a:cubicBezTo>
                      <a:pt x="44" y="15"/>
                      <a:pt x="45" y="16"/>
                      <a:pt x="46" y="17"/>
                    </a:cubicBezTo>
                    <a:cubicBezTo>
                      <a:pt x="46" y="17"/>
                      <a:pt x="47" y="17"/>
                      <a:pt x="48" y="17"/>
                    </a:cubicBezTo>
                    <a:cubicBezTo>
                      <a:pt x="48" y="17"/>
                      <a:pt x="48" y="17"/>
                      <a:pt x="49" y="17"/>
                    </a:cubicBezTo>
                    <a:cubicBezTo>
                      <a:pt x="48" y="18"/>
                      <a:pt x="48" y="19"/>
                      <a:pt x="48" y="20"/>
                    </a:cubicBezTo>
                    <a:cubicBezTo>
                      <a:pt x="48" y="21"/>
                      <a:pt x="49" y="21"/>
                      <a:pt x="50" y="22"/>
                    </a:cubicBezTo>
                    <a:cubicBezTo>
                      <a:pt x="50" y="22"/>
                      <a:pt x="50" y="22"/>
                      <a:pt x="50" y="22"/>
                    </a:cubicBezTo>
                    <a:cubicBezTo>
                      <a:pt x="50" y="22"/>
                      <a:pt x="50" y="22"/>
                      <a:pt x="50" y="22"/>
                    </a:cubicBezTo>
                    <a:cubicBezTo>
                      <a:pt x="49" y="22"/>
                      <a:pt x="48" y="23"/>
                      <a:pt x="48" y="24"/>
                    </a:cubicBezTo>
                    <a:cubicBezTo>
                      <a:pt x="48" y="25"/>
                      <a:pt x="48" y="26"/>
                      <a:pt x="49" y="26"/>
                    </a:cubicBezTo>
                    <a:cubicBezTo>
                      <a:pt x="48" y="27"/>
                      <a:pt x="48" y="27"/>
                      <a:pt x="48" y="27"/>
                    </a:cubicBezTo>
                    <a:cubicBezTo>
                      <a:pt x="47" y="27"/>
                      <a:pt x="46" y="27"/>
                      <a:pt x="46" y="27"/>
                    </a:cubicBezTo>
                    <a:cubicBezTo>
                      <a:pt x="45" y="28"/>
                      <a:pt x="44" y="29"/>
                      <a:pt x="45" y="30"/>
                    </a:cubicBezTo>
                    <a:cubicBezTo>
                      <a:pt x="44" y="30"/>
                      <a:pt x="44" y="30"/>
                      <a:pt x="44" y="30"/>
                    </a:cubicBezTo>
                    <a:cubicBezTo>
                      <a:pt x="44" y="29"/>
                      <a:pt x="43" y="28"/>
                      <a:pt x="42" y="28"/>
                    </a:cubicBezTo>
                    <a:cubicBezTo>
                      <a:pt x="41" y="28"/>
                      <a:pt x="40" y="29"/>
                      <a:pt x="39" y="30"/>
                    </a:cubicBezTo>
                    <a:cubicBezTo>
                      <a:pt x="39" y="30"/>
                      <a:pt x="39" y="30"/>
                      <a:pt x="39" y="30"/>
                    </a:cubicBezTo>
                    <a:cubicBezTo>
                      <a:pt x="39" y="29"/>
                      <a:pt x="39" y="28"/>
                      <a:pt x="38" y="27"/>
                    </a:cubicBezTo>
                    <a:cubicBezTo>
                      <a:pt x="37" y="27"/>
                      <a:pt x="36" y="27"/>
                      <a:pt x="35" y="27"/>
                    </a:cubicBezTo>
                    <a:cubicBezTo>
                      <a:pt x="35" y="27"/>
                      <a:pt x="35" y="27"/>
                      <a:pt x="35" y="26"/>
                    </a:cubicBezTo>
                    <a:cubicBezTo>
                      <a:pt x="36" y="26"/>
                      <a:pt x="36" y="25"/>
                      <a:pt x="35" y="24"/>
                    </a:cubicBezTo>
                    <a:cubicBezTo>
                      <a:pt x="35" y="23"/>
                      <a:pt x="34" y="22"/>
                      <a:pt x="33" y="22"/>
                    </a:cubicBezTo>
                    <a:cubicBezTo>
                      <a:pt x="33" y="22"/>
                      <a:pt x="33" y="22"/>
                      <a:pt x="33" y="22"/>
                    </a:cubicBezTo>
                    <a:cubicBezTo>
                      <a:pt x="33" y="22"/>
                      <a:pt x="33" y="22"/>
                      <a:pt x="33" y="22"/>
                    </a:cubicBezTo>
                    <a:close/>
                    <a:moveTo>
                      <a:pt x="42" y="27"/>
                    </a:moveTo>
                    <a:cubicBezTo>
                      <a:pt x="44" y="27"/>
                      <a:pt x="46" y="24"/>
                      <a:pt x="46" y="22"/>
                    </a:cubicBezTo>
                    <a:cubicBezTo>
                      <a:pt x="46" y="19"/>
                      <a:pt x="44" y="17"/>
                      <a:pt x="42" y="17"/>
                    </a:cubicBezTo>
                    <a:cubicBezTo>
                      <a:pt x="39" y="17"/>
                      <a:pt x="37" y="19"/>
                      <a:pt x="37" y="22"/>
                    </a:cubicBezTo>
                    <a:cubicBezTo>
                      <a:pt x="37" y="24"/>
                      <a:pt x="39" y="27"/>
                      <a:pt x="42" y="27"/>
                    </a:cubicBezTo>
                    <a:close/>
                    <a:moveTo>
                      <a:pt x="42" y="19"/>
                    </a:moveTo>
                    <a:cubicBezTo>
                      <a:pt x="43" y="19"/>
                      <a:pt x="44" y="20"/>
                      <a:pt x="44" y="22"/>
                    </a:cubicBezTo>
                    <a:cubicBezTo>
                      <a:pt x="44" y="23"/>
                      <a:pt x="43" y="25"/>
                      <a:pt x="42" y="25"/>
                    </a:cubicBezTo>
                    <a:cubicBezTo>
                      <a:pt x="40" y="25"/>
                      <a:pt x="39" y="23"/>
                      <a:pt x="39" y="22"/>
                    </a:cubicBezTo>
                    <a:cubicBezTo>
                      <a:pt x="39" y="20"/>
                      <a:pt x="40" y="19"/>
                      <a:pt x="42" y="19"/>
                    </a:cubicBezTo>
                    <a:close/>
                    <a:moveTo>
                      <a:pt x="84" y="51"/>
                    </a:moveTo>
                    <a:cubicBezTo>
                      <a:pt x="79" y="42"/>
                      <a:pt x="79" y="42"/>
                      <a:pt x="79" y="42"/>
                    </a:cubicBezTo>
                    <a:cubicBezTo>
                      <a:pt x="79" y="6"/>
                      <a:pt x="79" y="6"/>
                      <a:pt x="79" y="6"/>
                    </a:cubicBezTo>
                    <a:cubicBezTo>
                      <a:pt x="79" y="1"/>
                      <a:pt x="78" y="0"/>
                      <a:pt x="74" y="0"/>
                    </a:cubicBezTo>
                    <a:cubicBezTo>
                      <a:pt x="10" y="0"/>
                      <a:pt x="10" y="0"/>
                      <a:pt x="10" y="0"/>
                    </a:cubicBezTo>
                    <a:cubicBezTo>
                      <a:pt x="6" y="0"/>
                      <a:pt x="5" y="1"/>
                      <a:pt x="5" y="6"/>
                    </a:cubicBezTo>
                    <a:cubicBezTo>
                      <a:pt x="5" y="42"/>
                      <a:pt x="5" y="42"/>
                      <a:pt x="5" y="42"/>
                    </a:cubicBezTo>
                    <a:cubicBezTo>
                      <a:pt x="0" y="51"/>
                      <a:pt x="0" y="51"/>
                      <a:pt x="0" y="51"/>
                    </a:cubicBezTo>
                    <a:cubicBezTo>
                      <a:pt x="0" y="51"/>
                      <a:pt x="0" y="51"/>
                      <a:pt x="0" y="51"/>
                    </a:cubicBezTo>
                    <a:cubicBezTo>
                      <a:pt x="0" y="51"/>
                      <a:pt x="0" y="51"/>
                      <a:pt x="0" y="51"/>
                    </a:cubicBezTo>
                    <a:cubicBezTo>
                      <a:pt x="0" y="51"/>
                      <a:pt x="0" y="51"/>
                      <a:pt x="0" y="51"/>
                    </a:cubicBezTo>
                    <a:cubicBezTo>
                      <a:pt x="0" y="52"/>
                      <a:pt x="0" y="53"/>
                      <a:pt x="0" y="55"/>
                    </a:cubicBezTo>
                    <a:cubicBezTo>
                      <a:pt x="0" y="58"/>
                      <a:pt x="3" y="60"/>
                      <a:pt x="7" y="60"/>
                    </a:cubicBezTo>
                    <a:cubicBezTo>
                      <a:pt x="76" y="60"/>
                      <a:pt x="76" y="60"/>
                      <a:pt x="76" y="60"/>
                    </a:cubicBezTo>
                    <a:cubicBezTo>
                      <a:pt x="80" y="60"/>
                      <a:pt x="84" y="58"/>
                      <a:pt x="84" y="55"/>
                    </a:cubicBezTo>
                    <a:cubicBezTo>
                      <a:pt x="84" y="52"/>
                      <a:pt x="84" y="52"/>
                      <a:pt x="84" y="52"/>
                    </a:cubicBezTo>
                    <a:cubicBezTo>
                      <a:pt x="84" y="52"/>
                      <a:pt x="84" y="52"/>
                      <a:pt x="84" y="51"/>
                    </a:cubicBezTo>
                    <a:close/>
                    <a:moveTo>
                      <a:pt x="76" y="57"/>
                    </a:moveTo>
                    <a:cubicBezTo>
                      <a:pt x="7" y="57"/>
                      <a:pt x="7" y="57"/>
                      <a:pt x="7" y="57"/>
                    </a:cubicBezTo>
                    <a:cubicBezTo>
                      <a:pt x="5" y="57"/>
                      <a:pt x="3" y="56"/>
                      <a:pt x="3" y="55"/>
                    </a:cubicBezTo>
                    <a:cubicBezTo>
                      <a:pt x="3" y="53"/>
                      <a:pt x="3" y="53"/>
                      <a:pt x="3" y="53"/>
                    </a:cubicBezTo>
                    <a:cubicBezTo>
                      <a:pt x="29" y="53"/>
                      <a:pt x="29" y="53"/>
                      <a:pt x="29" y="53"/>
                    </a:cubicBezTo>
                    <a:cubicBezTo>
                      <a:pt x="29" y="55"/>
                      <a:pt x="29" y="55"/>
                      <a:pt x="29" y="55"/>
                    </a:cubicBezTo>
                    <a:cubicBezTo>
                      <a:pt x="29" y="56"/>
                      <a:pt x="30" y="56"/>
                      <a:pt x="30" y="56"/>
                    </a:cubicBezTo>
                    <a:cubicBezTo>
                      <a:pt x="53" y="56"/>
                      <a:pt x="53" y="56"/>
                      <a:pt x="53" y="56"/>
                    </a:cubicBezTo>
                    <a:cubicBezTo>
                      <a:pt x="54" y="56"/>
                      <a:pt x="54" y="56"/>
                      <a:pt x="54" y="55"/>
                    </a:cubicBezTo>
                    <a:cubicBezTo>
                      <a:pt x="54" y="53"/>
                      <a:pt x="54" y="53"/>
                      <a:pt x="54" y="53"/>
                    </a:cubicBezTo>
                    <a:cubicBezTo>
                      <a:pt x="81" y="53"/>
                      <a:pt x="81" y="53"/>
                      <a:pt x="81" y="53"/>
                    </a:cubicBezTo>
                    <a:cubicBezTo>
                      <a:pt x="81" y="55"/>
                      <a:pt x="81" y="55"/>
                      <a:pt x="81" y="55"/>
                    </a:cubicBezTo>
                    <a:cubicBezTo>
                      <a:pt x="81" y="56"/>
                      <a:pt x="79" y="57"/>
                      <a:pt x="76" y="57"/>
                    </a:cubicBezTo>
                    <a:close/>
                    <a:moveTo>
                      <a:pt x="31" y="53"/>
                    </a:moveTo>
                    <a:cubicBezTo>
                      <a:pt x="52" y="53"/>
                      <a:pt x="52" y="53"/>
                      <a:pt x="52" y="53"/>
                    </a:cubicBezTo>
                    <a:cubicBezTo>
                      <a:pt x="52" y="54"/>
                      <a:pt x="52" y="54"/>
                      <a:pt x="52" y="54"/>
                    </a:cubicBezTo>
                    <a:cubicBezTo>
                      <a:pt x="31" y="54"/>
                      <a:pt x="31" y="54"/>
                      <a:pt x="31" y="54"/>
                    </a:cubicBezTo>
                    <a:lnTo>
                      <a:pt x="31" y="53"/>
                    </a:lnTo>
                    <a:close/>
                    <a:moveTo>
                      <a:pt x="53" y="51"/>
                    </a:moveTo>
                    <a:cubicBezTo>
                      <a:pt x="30" y="51"/>
                      <a:pt x="30" y="51"/>
                      <a:pt x="30" y="51"/>
                    </a:cubicBezTo>
                    <a:cubicBezTo>
                      <a:pt x="3" y="51"/>
                      <a:pt x="3" y="51"/>
                      <a:pt x="3" y="51"/>
                    </a:cubicBezTo>
                    <a:cubicBezTo>
                      <a:pt x="7" y="43"/>
                      <a:pt x="7" y="43"/>
                      <a:pt x="7" y="43"/>
                    </a:cubicBezTo>
                    <a:cubicBezTo>
                      <a:pt x="76" y="43"/>
                      <a:pt x="76" y="43"/>
                      <a:pt x="76" y="43"/>
                    </a:cubicBezTo>
                    <a:cubicBezTo>
                      <a:pt x="80" y="51"/>
                      <a:pt x="80" y="51"/>
                      <a:pt x="80" y="51"/>
                    </a:cubicBezTo>
                    <a:lnTo>
                      <a:pt x="53" y="51"/>
                    </a:lnTo>
                    <a:close/>
                    <a:moveTo>
                      <a:pt x="76" y="6"/>
                    </a:moveTo>
                    <a:cubicBezTo>
                      <a:pt x="76" y="41"/>
                      <a:pt x="76" y="41"/>
                      <a:pt x="76" y="41"/>
                    </a:cubicBezTo>
                    <a:cubicBezTo>
                      <a:pt x="8" y="41"/>
                      <a:pt x="8" y="41"/>
                      <a:pt x="8" y="41"/>
                    </a:cubicBezTo>
                    <a:cubicBezTo>
                      <a:pt x="8" y="6"/>
                      <a:pt x="8" y="6"/>
                      <a:pt x="8" y="6"/>
                    </a:cubicBezTo>
                    <a:cubicBezTo>
                      <a:pt x="8" y="5"/>
                      <a:pt x="8" y="4"/>
                      <a:pt x="8" y="3"/>
                    </a:cubicBezTo>
                    <a:cubicBezTo>
                      <a:pt x="8" y="3"/>
                      <a:pt x="9" y="3"/>
                      <a:pt x="10" y="3"/>
                    </a:cubicBezTo>
                    <a:cubicBezTo>
                      <a:pt x="74" y="3"/>
                      <a:pt x="74" y="3"/>
                      <a:pt x="74" y="3"/>
                    </a:cubicBezTo>
                    <a:cubicBezTo>
                      <a:pt x="74" y="3"/>
                      <a:pt x="75" y="3"/>
                      <a:pt x="76" y="3"/>
                    </a:cubicBezTo>
                    <a:cubicBezTo>
                      <a:pt x="76" y="4"/>
                      <a:pt x="76" y="5"/>
                      <a:pt x="76" y="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49" name="Google Shape;849;p16"/>
              <p:cNvSpPr/>
              <p:nvPr/>
            </p:nvSpPr>
            <p:spPr>
              <a:xfrm>
                <a:off x="5801839" y="2896569"/>
                <a:ext cx="331940" cy="387265"/>
              </a:xfrm>
              <a:custGeom>
                <a:avLst/>
                <a:gdLst/>
                <a:ahLst/>
                <a:cxnLst/>
                <a:rect l="l" t="t" r="r" b="b"/>
                <a:pathLst>
                  <a:path w="56" h="65" extrusionOk="0">
                    <a:moveTo>
                      <a:pt x="36" y="15"/>
                    </a:moveTo>
                    <a:cubicBezTo>
                      <a:pt x="36" y="14"/>
                      <a:pt x="36" y="14"/>
                      <a:pt x="36" y="14"/>
                    </a:cubicBezTo>
                    <a:cubicBezTo>
                      <a:pt x="43" y="3"/>
                      <a:pt x="43" y="3"/>
                      <a:pt x="43" y="3"/>
                    </a:cubicBezTo>
                    <a:cubicBezTo>
                      <a:pt x="43" y="3"/>
                      <a:pt x="43" y="3"/>
                      <a:pt x="43" y="2"/>
                    </a:cubicBezTo>
                    <a:cubicBezTo>
                      <a:pt x="43" y="1"/>
                      <a:pt x="42" y="0"/>
                      <a:pt x="41" y="0"/>
                    </a:cubicBezTo>
                    <a:cubicBezTo>
                      <a:pt x="41" y="0"/>
                      <a:pt x="41" y="0"/>
                      <a:pt x="41" y="0"/>
                    </a:cubicBezTo>
                    <a:cubicBezTo>
                      <a:pt x="14" y="0"/>
                      <a:pt x="14" y="0"/>
                      <a:pt x="14" y="0"/>
                    </a:cubicBezTo>
                    <a:cubicBezTo>
                      <a:pt x="14" y="0"/>
                      <a:pt x="13" y="0"/>
                      <a:pt x="13" y="1"/>
                    </a:cubicBezTo>
                    <a:cubicBezTo>
                      <a:pt x="12" y="2"/>
                      <a:pt x="12" y="3"/>
                      <a:pt x="13" y="3"/>
                    </a:cubicBezTo>
                    <a:cubicBezTo>
                      <a:pt x="20" y="14"/>
                      <a:pt x="20" y="14"/>
                      <a:pt x="20" y="14"/>
                    </a:cubicBezTo>
                    <a:cubicBezTo>
                      <a:pt x="20" y="15"/>
                      <a:pt x="20" y="15"/>
                      <a:pt x="20" y="15"/>
                    </a:cubicBezTo>
                    <a:cubicBezTo>
                      <a:pt x="9" y="16"/>
                      <a:pt x="0" y="26"/>
                      <a:pt x="0" y="37"/>
                    </a:cubicBezTo>
                    <a:cubicBezTo>
                      <a:pt x="0" y="58"/>
                      <a:pt x="0" y="58"/>
                      <a:pt x="0" y="58"/>
                    </a:cubicBezTo>
                    <a:cubicBezTo>
                      <a:pt x="0" y="61"/>
                      <a:pt x="3" y="65"/>
                      <a:pt x="7" y="65"/>
                    </a:cubicBezTo>
                    <a:cubicBezTo>
                      <a:pt x="49" y="65"/>
                      <a:pt x="49" y="65"/>
                      <a:pt x="49" y="65"/>
                    </a:cubicBezTo>
                    <a:cubicBezTo>
                      <a:pt x="53" y="65"/>
                      <a:pt x="56" y="61"/>
                      <a:pt x="56" y="58"/>
                    </a:cubicBezTo>
                    <a:cubicBezTo>
                      <a:pt x="56" y="37"/>
                      <a:pt x="56" y="37"/>
                      <a:pt x="56" y="37"/>
                    </a:cubicBezTo>
                    <a:cubicBezTo>
                      <a:pt x="56" y="26"/>
                      <a:pt x="47" y="16"/>
                      <a:pt x="36" y="15"/>
                    </a:cubicBezTo>
                    <a:close/>
                    <a:moveTo>
                      <a:pt x="26" y="13"/>
                    </a:moveTo>
                    <a:cubicBezTo>
                      <a:pt x="23" y="4"/>
                      <a:pt x="23" y="4"/>
                      <a:pt x="23" y="4"/>
                    </a:cubicBezTo>
                    <a:cubicBezTo>
                      <a:pt x="22" y="3"/>
                      <a:pt x="22" y="3"/>
                      <a:pt x="21" y="3"/>
                    </a:cubicBezTo>
                    <a:cubicBezTo>
                      <a:pt x="21" y="4"/>
                      <a:pt x="21" y="4"/>
                      <a:pt x="21" y="5"/>
                    </a:cubicBezTo>
                    <a:cubicBezTo>
                      <a:pt x="24" y="13"/>
                      <a:pt x="24" y="13"/>
                      <a:pt x="24" y="13"/>
                    </a:cubicBezTo>
                    <a:cubicBezTo>
                      <a:pt x="22" y="13"/>
                      <a:pt x="22" y="13"/>
                      <a:pt x="22" y="13"/>
                    </a:cubicBezTo>
                    <a:cubicBezTo>
                      <a:pt x="16" y="3"/>
                      <a:pt x="16" y="3"/>
                      <a:pt x="16" y="3"/>
                    </a:cubicBezTo>
                    <a:cubicBezTo>
                      <a:pt x="39" y="3"/>
                      <a:pt x="39" y="3"/>
                      <a:pt x="39" y="3"/>
                    </a:cubicBezTo>
                    <a:cubicBezTo>
                      <a:pt x="33" y="13"/>
                      <a:pt x="33" y="13"/>
                      <a:pt x="33" y="13"/>
                    </a:cubicBezTo>
                    <a:lnTo>
                      <a:pt x="26" y="13"/>
                    </a:lnTo>
                    <a:close/>
                    <a:moveTo>
                      <a:pt x="23" y="15"/>
                    </a:moveTo>
                    <a:cubicBezTo>
                      <a:pt x="33" y="15"/>
                      <a:pt x="33" y="15"/>
                      <a:pt x="33" y="15"/>
                    </a:cubicBezTo>
                    <a:cubicBezTo>
                      <a:pt x="33" y="16"/>
                      <a:pt x="33" y="16"/>
                      <a:pt x="33" y="16"/>
                    </a:cubicBezTo>
                    <a:cubicBezTo>
                      <a:pt x="23" y="16"/>
                      <a:pt x="23" y="16"/>
                      <a:pt x="23" y="16"/>
                    </a:cubicBezTo>
                    <a:lnTo>
                      <a:pt x="23" y="15"/>
                    </a:lnTo>
                    <a:close/>
                    <a:moveTo>
                      <a:pt x="53" y="58"/>
                    </a:moveTo>
                    <a:cubicBezTo>
                      <a:pt x="53" y="60"/>
                      <a:pt x="51" y="62"/>
                      <a:pt x="49" y="62"/>
                    </a:cubicBezTo>
                    <a:cubicBezTo>
                      <a:pt x="7" y="62"/>
                      <a:pt x="7" y="62"/>
                      <a:pt x="7" y="62"/>
                    </a:cubicBezTo>
                    <a:cubicBezTo>
                      <a:pt x="5" y="62"/>
                      <a:pt x="3" y="60"/>
                      <a:pt x="3" y="58"/>
                    </a:cubicBezTo>
                    <a:cubicBezTo>
                      <a:pt x="3" y="37"/>
                      <a:pt x="3" y="37"/>
                      <a:pt x="3" y="37"/>
                    </a:cubicBezTo>
                    <a:cubicBezTo>
                      <a:pt x="3" y="26"/>
                      <a:pt x="11" y="18"/>
                      <a:pt x="22" y="18"/>
                    </a:cubicBezTo>
                    <a:cubicBezTo>
                      <a:pt x="34" y="18"/>
                      <a:pt x="34" y="18"/>
                      <a:pt x="34" y="18"/>
                    </a:cubicBezTo>
                    <a:cubicBezTo>
                      <a:pt x="44" y="18"/>
                      <a:pt x="53" y="26"/>
                      <a:pt x="53" y="37"/>
                    </a:cubicBezTo>
                    <a:lnTo>
                      <a:pt x="53" y="58"/>
                    </a:lnTo>
                    <a:close/>
                    <a:moveTo>
                      <a:pt x="8" y="38"/>
                    </a:moveTo>
                    <a:cubicBezTo>
                      <a:pt x="8" y="54"/>
                      <a:pt x="8" y="54"/>
                      <a:pt x="8" y="54"/>
                    </a:cubicBezTo>
                    <a:cubicBezTo>
                      <a:pt x="8" y="55"/>
                      <a:pt x="9" y="57"/>
                      <a:pt x="11" y="57"/>
                    </a:cubicBezTo>
                    <a:cubicBezTo>
                      <a:pt x="11" y="57"/>
                      <a:pt x="12" y="57"/>
                      <a:pt x="12" y="58"/>
                    </a:cubicBezTo>
                    <a:cubicBezTo>
                      <a:pt x="12" y="58"/>
                      <a:pt x="11" y="59"/>
                      <a:pt x="11" y="59"/>
                    </a:cubicBezTo>
                    <a:cubicBezTo>
                      <a:pt x="8" y="59"/>
                      <a:pt x="6" y="56"/>
                      <a:pt x="6" y="54"/>
                    </a:cubicBezTo>
                    <a:cubicBezTo>
                      <a:pt x="6" y="38"/>
                      <a:pt x="6" y="38"/>
                      <a:pt x="6" y="38"/>
                    </a:cubicBezTo>
                    <a:cubicBezTo>
                      <a:pt x="6" y="28"/>
                      <a:pt x="14" y="21"/>
                      <a:pt x="23" y="21"/>
                    </a:cubicBezTo>
                    <a:cubicBezTo>
                      <a:pt x="24" y="21"/>
                      <a:pt x="24" y="21"/>
                      <a:pt x="24" y="22"/>
                    </a:cubicBezTo>
                    <a:cubicBezTo>
                      <a:pt x="24" y="22"/>
                      <a:pt x="24" y="23"/>
                      <a:pt x="23" y="23"/>
                    </a:cubicBezTo>
                    <a:cubicBezTo>
                      <a:pt x="15" y="23"/>
                      <a:pt x="8" y="29"/>
                      <a:pt x="8" y="38"/>
                    </a:cubicBezTo>
                    <a:close/>
                    <a:moveTo>
                      <a:pt x="28" y="28"/>
                    </a:moveTo>
                    <a:cubicBezTo>
                      <a:pt x="21" y="28"/>
                      <a:pt x="15" y="34"/>
                      <a:pt x="15" y="41"/>
                    </a:cubicBezTo>
                    <a:cubicBezTo>
                      <a:pt x="15" y="47"/>
                      <a:pt x="21" y="53"/>
                      <a:pt x="28" y="53"/>
                    </a:cubicBezTo>
                    <a:cubicBezTo>
                      <a:pt x="35" y="53"/>
                      <a:pt x="40" y="47"/>
                      <a:pt x="40" y="41"/>
                    </a:cubicBezTo>
                    <a:cubicBezTo>
                      <a:pt x="40" y="34"/>
                      <a:pt x="35" y="28"/>
                      <a:pt x="28" y="28"/>
                    </a:cubicBezTo>
                    <a:close/>
                    <a:moveTo>
                      <a:pt x="28" y="51"/>
                    </a:moveTo>
                    <a:cubicBezTo>
                      <a:pt x="22" y="51"/>
                      <a:pt x="17" y="46"/>
                      <a:pt x="17" y="41"/>
                    </a:cubicBezTo>
                    <a:cubicBezTo>
                      <a:pt x="17" y="35"/>
                      <a:pt x="22" y="30"/>
                      <a:pt x="28" y="30"/>
                    </a:cubicBezTo>
                    <a:cubicBezTo>
                      <a:pt x="33" y="30"/>
                      <a:pt x="38" y="35"/>
                      <a:pt x="38" y="41"/>
                    </a:cubicBezTo>
                    <a:cubicBezTo>
                      <a:pt x="38" y="46"/>
                      <a:pt x="33" y="51"/>
                      <a:pt x="28" y="51"/>
                    </a:cubicBezTo>
                    <a:close/>
                    <a:moveTo>
                      <a:pt x="26" y="37"/>
                    </a:moveTo>
                    <a:cubicBezTo>
                      <a:pt x="26" y="39"/>
                      <a:pt x="27" y="40"/>
                      <a:pt x="28" y="40"/>
                    </a:cubicBezTo>
                    <a:cubicBezTo>
                      <a:pt x="30" y="40"/>
                      <a:pt x="32" y="41"/>
                      <a:pt x="32" y="44"/>
                    </a:cubicBezTo>
                    <a:cubicBezTo>
                      <a:pt x="32" y="46"/>
                      <a:pt x="31" y="47"/>
                      <a:pt x="29" y="48"/>
                    </a:cubicBezTo>
                    <a:cubicBezTo>
                      <a:pt x="29" y="49"/>
                      <a:pt x="29" y="49"/>
                      <a:pt x="29" y="49"/>
                    </a:cubicBezTo>
                    <a:cubicBezTo>
                      <a:pt x="29" y="49"/>
                      <a:pt x="28" y="50"/>
                      <a:pt x="28" y="50"/>
                    </a:cubicBezTo>
                    <a:cubicBezTo>
                      <a:pt x="27" y="50"/>
                      <a:pt x="27" y="49"/>
                      <a:pt x="27" y="49"/>
                    </a:cubicBezTo>
                    <a:cubicBezTo>
                      <a:pt x="27" y="48"/>
                      <a:pt x="27" y="48"/>
                      <a:pt x="27" y="48"/>
                    </a:cubicBezTo>
                    <a:cubicBezTo>
                      <a:pt x="25" y="47"/>
                      <a:pt x="24" y="46"/>
                      <a:pt x="24" y="44"/>
                    </a:cubicBezTo>
                    <a:cubicBezTo>
                      <a:pt x="24" y="43"/>
                      <a:pt x="24" y="43"/>
                      <a:pt x="25" y="43"/>
                    </a:cubicBezTo>
                    <a:cubicBezTo>
                      <a:pt x="25" y="43"/>
                      <a:pt x="26" y="43"/>
                      <a:pt x="26" y="44"/>
                    </a:cubicBezTo>
                    <a:cubicBezTo>
                      <a:pt x="26" y="45"/>
                      <a:pt x="27" y="46"/>
                      <a:pt x="28" y="46"/>
                    </a:cubicBezTo>
                    <a:cubicBezTo>
                      <a:pt x="29" y="46"/>
                      <a:pt x="30" y="45"/>
                      <a:pt x="30" y="44"/>
                    </a:cubicBezTo>
                    <a:cubicBezTo>
                      <a:pt x="30" y="42"/>
                      <a:pt x="29" y="42"/>
                      <a:pt x="28" y="42"/>
                    </a:cubicBezTo>
                    <a:cubicBezTo>
                      <a:pt x="25" y="42"/>
                      <a:pt x="24" y="40"/>
                      <a:pt x="24" y="37"/>
                    </a:cubicBezTo>
                    <a:cubicBezTo>
                      <a:pt x="24" y="36"/>
                      <a:pt x="25" y="34"/>
                      <a:pt x="27" y="34"/>
                    </a:cubicBezTo>
                    <a:cubicBezTo>
                      <a:pt x="27" y="32"/>
                      <a:pt x="27" y="32"/>
                      <a:pt x="27" y="32"/>
                    </a:cubicBezTo>
                    <a:cubicBezTo>
                      <a:pt x="27" y="32"/>
                      <a:pt x="27" y="31"/>
                      <a:pt x="28" y="31"/>
                    </a:cubicBezTo>
                    <a:cubicBezTo>
                      <a:pt x="28" y="31"/>
                      <a:pt x="29" y="32"/>
                      <a:pt x="29" y="32"/>
                    </a:cubicBezTo>
                    <a:cubicBezTo>
                      <a:pt x="29" y="33"/>
                      <a:pt x="29" y="33"/>
                      <a:pt x="29" y="33"/>
                    </a:cubicBezTo>
                    <a:cubicBezTo>
                      <a:pt x="30" y="34"/>
                      <a:pt x="32" y="35"/>
                      <a:pt x="32" y="37"/>
                    </a:cubicBezTo>
                    <a:cubicBezTo>
                      <a:pt x="32" y="38"/>
                      <a:pt x="31" y="38"/>
                      <a:pt x="31" y="38"/>
                    </a:cubicBezTo>
                    <a:cubicBezTo>
                      <a:pt x="30" y="38"/>
                      <a:pt x="30" y="38"/>
                      <a:pt x="30" y="37"/>
                    </a:cubicBezTo>
                    <a:cubicBezTo>
                      <a:pt x="30" y="36"/>
                      <a:pt x="29" y="35"/>
                      <a:pt x="28" y="35"/>
                    </a:cubicBezTo>
                    <a:cubicBezTo>
                      <a:pt x="27" y="35"/>
                      <a:pt x="26" y="36"/>
                      <a:pt x="26" y="37"/>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0" name="Google Shape;850;p16"/>
              <p:cNvSpPr/>
              <p:nvPr/>
            </p:nvSpPr>
            <p:spPr>
              <a:xfrm>
                <a:off x="3501010" y="4288055"/>
                <a:ext cx="385943" cy="385941"/>
              </a:xfrm>
              <a:custGeom>
                <a:avLst/>
                <a:gdLst/>
                <a:ahLst/>
                <a:cxnLst/>
                <a:rect l="l" t="t" r="r" b="b"/>
                <a:pathLst>
                  <a:path w="62" h="62" extrusionOk="0">
                    <a:moveTo>
                      <a:pt x="43" y="9"/>
                    </a:moveTo>
                    <a:cubicBezTo>
                      <a:pt x="43" y="9"/>
                      <a:pt x="43" y="9"/>
                      <a:pt x="43" y="8"/>
                    </a:cubicBezTo>
                    <a:cubicBezTo>
                      <a:pt x="45" y="4"/>
                      <a:pt x="45" y="4"/>
                      <a:pt x="45" y="4"/>
                    </a:cubicBezTo>
                    <a:cubicBezTo>
                      <a:pt x="45" y="4"/>
                      <a:pt x="46" y="4"/>
                      <a:pt x="46" y="4"/>
                    </a:cubicBezTo>
                    <a:cubicBezTo>
                      <a:pt x="47" y="4"/>
                      <a:pt x="47" y="5"/>
                      <a:pt x="47" y="5"/>
                    </a:cubicBezTo>
                    <a:cubicBezTo>
                      <a:pt x="45" y="9"/>
                      <a:pt x="45" y="9"/>
                      <a:pt x="45" y="9"/>
                    </a:cubicBezTo>
                    <a:cubicBezTo>
                      <a:pt x="44" y="9"/>
                      <a:pt x="44" y="10"/>
                      <a:pt x="44" y="10"/>
                    </a:cubicBezTo>
                    <a:cubicBezTo>
                      <a:pt x="43" y="10"/>
                      <a:pt x="43" y="9"/>
                      <a:pt x="43" y="9"/>
                    </a:cubicBezTo>
                    <a:close/>
                    <a:moveTo>
                      <a:pt x="17" y="52"/>
                    </a:moveTo>
                    <a:cubicBezTo>
                      <a:pt x="15" y="56"/>
                      <a:pt x="15" y="56"/>
                      <a:pt x="15" y="56"/>
                    </a:cubicBezTo>
                    <a:cubicBezTo>
                      <a:pt x="15" y="57"/>
                      <a:pt x="15" y="57"/>
                      <a:pt x="15" y="58"/>
                    </a:cubicBezTo>
                    <a:cubicBezTo>
                      <a:pt x="16" y="58"/>
                      <a:pt x="16" y="58"/>
                      <a:pt x="16" y="58"/>
                    </a:cubicBezTo>
                    <a:cubicBezTo>
                      <a:pt x="16" y="58"/>
                      <a:pt x="17" y="57"/>
                      <a:pt x="17" y="57"/>
                    </a:cubicBezTo>
                    <a:cubicBezTo>
                      <a:pt x="19" y="53"/>
                      <a:pt x="19" y="53"/>
                      <a:pt x="19" y="53"/>
                    </a:cubicBezTo>
                    <a:cubicBezTo>
                      <a:pt x="19" y="53"/>
                      <a:pt x="19" y="52"/>
                      <a:pt x="19" y="52"/>
                    </a:cubicBezTo>
                    <a:cubicBezTo>
                      <a:pt x="18" y="52"/>
                      <a:pt x="18" y="52"/>
                      <a:pt x="17" y="52"/>
                    </a:cubicBezTo>
                    <a:close/>
                    <a:moveTo>
                      <a:pt x="53" y="19"/>
                    </a:moveTo>
                    <a:cubicBezTo>
                      <a:pt x="53" y="19"/>
                      <a:pt x="53" y="19"/>
                      <a:pt x="54" y="19"/>
                    </a:cubicBezTo>
                    <a:cubicBezTo>
                      <a:pt x="57" y="17"/>
                      <a:pt x="57" y="17"/>
                      <a:pt x="57" y="17"/>
                    </a:cubicBezTo>
                    <a:cubicBezTo>
                      <a:pt x="58" y="16"/>
                      <a:pt x="58" y="16"/>
                      <a:pt x="58" y="15"/>
                    </a:cubicBezTo>
                    <a:cubicBezTo>
                      <a:pt x="57" y="15"/>
                      <a:pt x="57" y="14"/>
                      <a:pt x="56" y="15"/>
                    </a:cubicBezTo>
                    <a:cubicBezTo>
                      <a:pt x="53" y="17"/>
                      <a:pt x="53" y="17"/>
                      <a:pt x="53" y="17"/>
                    </a:cubicBezTo>
                    <a:cubicBezTo>
                      <a:pt x="52" y="17"/>
                      <a:pt x="52" y="18"/>
                      <a:pt x="52" y="18"/>
                    </a:cubicBezTo>
                    <a:cubicBezTo>
                      <a:pt x="52" y="19"/>
                      <a:pt x="53" y="19"/>
                      <a:pt x="53" y="19"/>
                    </a:cubicBezTo>
                    <a:close/>
                    <a:moveTo>
                      <a:pt x="8" y="43"/>
                    </a:moveTo>
                    <a:cubicBezTo>
                      <a:pt x="4" y="45"/>
                      <a:pt x="4" y="45"/>
                      <a:pt x="4" y="45"/>
                    </a:cubicBezTo>
                    <a:cubicBezTo>
                      <a:pt x="4" y="45"/>
                      <a:pt x="4" y="46"/>
                      <a:pt x="4" y="46"/>
                    </a:cubicBezTo>
                    <a:cubicBezTo>
                      <a:pt x="4" y="46"/>
                      <a:pt x="5" y="47"/>
                      <a:pt x="5" y="47"/>
                    </a:cubicBezTo>
                    <a:cubicBezTo>
                      <a:pt x="5" y="47"/>
                      <a:pt x="5" y="47"/>
                      <a:pt x="5" y="47"/>
                    </a:cubicBezTo>
                    <a:cubicBezTo>
                      <a:pt x="9" y="44"/>
                      <a:pt x="9" y="44"/>
                      <a:pt x="9" y="44"/>
                    </a:cubicBezTo>
                    <a:cubicBezTo>
                      <a:pt x="10" y="44"/>
                      <a:pt x="10" y="43"/>
                      <a:pt x="10" y="43"/>
                    </a:cubicBezTo>
                    <a:cubicBezTo>
                      <a:pt x="9" y="42"/>
                      <a:pt x="9" y="42"/>
                      <a:pt x="8" y="43"/>
                    </a:cubicBezTo>
                    <a:close/>
                    <a:moveTo>
                      <a:pt x="61" y="30"/>
                    </a:moveTo>
                    <a:cubicBezTo>
                      <a:pt x="56" y="30"/>
                      <a:pt x="56" y="30"/>
                      <a:pt x="56" y="30"/>
                    </a:cubicBezTo>
                    <a:cubicBezTo>
                      <a:pt x="56" y="30"/>
                      <a:pt x="55" y="30"/>
                      <a:pt x="55" y="31"/>
                    </a:cubicBezTo>
                    <a:cubicBezTo>
                      <a:pt x="55" y="31"/>
                      <a:pt x="56" y="32"/>
                      <a:pt x="56" y="32"/>
                    </a:cubicBezTo>
                    <a:cubicBezTo>
                      <a:pt x="61" y="32"/>
                      <a:pt x="61" y="32"/>
                      <a:pt x="61" y="32"/>
                    </a:cubicBezTo>
                    <a:cubicBezTo>
                      <a:pt x="61" y="32"/>
                      <a:pt x="62" y="31"/>
                      <a:pt x="62" y="31"/>
                    </a:cubicBezTo>
                    <a:cubicBezTo>
                      <a:pt x="62" y="30"/>
                      <a:pt x="61" y="30"/>
                      <a:pt x="61" y="30"/>
                    </a:cubicBezTo>
                    <a:close/>
                    <a:moveTo>
                      <a:pt x="6" y="31"/>
                    </a:moveTo>
                    <a:cubicBezTo>
                      <a:pt x="6" y="30"/>
                      <a:pt x="6" y="30"/>
                      <a:pt x="5" y="30"/>
                    </a:cubicBezTo>
                    <a:cubicBezTo>
                      <a:pt x="1" y="30"/>
                      <a:pt x="1" y="30"/>
                      <a:pt x="1" y="30"/>
                    </a:cubicBezTo>
                    <a:cubicBezTo>
                      <a:pt x="0" y="30"/>
                      <a:pt x="0" y="30"/>
                      <a:pt x="0" y="31"/>
                    </a:cubicBezTo>
                    <a:cubicBezTo>
                      <a:pt x="0" y="31"/>
                      <a:pt x="0" y="32"/>
                      <a:pt x="1" y="32"/>
                    </a:cubicBezTo>
                    <a:cubicBezTo>
                      <a:pt x="5" y="32"/>
                      <a:pt x="5" y="32"/>
                      <a:pt x="5" y="32"/>
                    </a:cubicBezTo>
                    <a:cubicBezTo>
                      <a:pt x="6" y="32"/>
                      <a:pt x="6" y="31"/>
                      <a:pt x="6" y="31"/>
                    </a:cubicBezTo>
                    <a:close/>
                    <a:moveTo>
                      <a:pt x="54" y="43"/>
                    </a:moveTo>
                    <a:cubicBezTo>
                      <a:pt x="53" y="42"/>
                      <a:pt x="52" y="42"/>
                      <a:pt x="52" y="43"/>
                    </a:cubicBezTo>
                    <a:cubicBezTo>
                      <a:pt x="52" y="43"/>
                      <a:pt x="52" y="44"/>
                      <a:pt x="53" y="44"/>
                    </a:cubicBezTo>
                    <a:cubicBezTo>
                      <a:pt x="56" y="47"/>
                      <a:pt x="56" y="47"/>
                      <a:pt x="56" y="47"/>
                    </a:cubicBezTo>
                    <a:cubicBezTo>
                      <a:pt x="57" y="47"/>
                      <a:pt x="57" y="47"/>
                      <a:pt x="57" y="47"/>
                    </a:cubicBezTo>
                    <a:cubicBezTo>
                      <a:pt x="57" y="47"/>
                      <a:pt x="58" y="46"/>
                      <a:pt x="58" y="46"/>
                    </a:cubicBezTo>
                    <a:cubicBezTo>
                      <a:pt x="58" y="46"/>
                      <a:pt x="58" y="45"/>
                      <a:pt x="57" y="45"/>
                    </a:cubicBezTo>
                    <a:lnTo>
                      <a:pt x="54" y="43"/>
                    </a:lnTo>
                    <a:close/>
                    <a:moveTo>
                      <a:pt x="8" y="19"/>
                    </a:moveTo>
                    <a:cubicBezTo>
                      <a:pt x="8" y="19"/>
                      <a:pt x="9" y="19"/>
                      <a:pt x="9" y="19"/>
                    </a:cubicBezTo>
                    <a:cubicBezTo>
                      <a:pt x="9" y="19"/>
                      <a:pt x="9" y="19"/>
                      <a:pt x="10" y="18"/>
                    </a:cubicBezTo>
                    <a:cubicBezTo>
                      <a:pt x="10" y="18"/>
                      <a:pt x="10" y="17"/>
                      <a:pt x="9" y="17"/>
                    </a:cubicBezTo>
                    <a:cubicBezTo>
                      <a:pt x="5" y="15"/>
                      <a:pt x="5" y="15"/>
                      <a:pt x="5" y="15"/>
                    </a:cubicBezTo>
                    <a:cubicBezTo>
                      <a:pt x="5" y="14"/>
                      <a:pt x="4" y="15"/>
                      <a:pt x="4" y="15"/>
                    </a:cubicBezTo>
                    <a:cubicBezTo>
                      <a:pt x="4" y="16"/>
                      <a:pt x="4" y="16"/>
                      <a:pt x="4" y="17"/>
                    </a:cubicBezTo>
                    <a:lnTo>
                      <a:pt x="8" y="19"/>
                    </a:lnTo>
                    <a:close/>
                    <a:moveTo>
                      <a:pt x="45" y="52"/>
                    </a:moveTo>
                    <a:cubicBezTo>
                      <a:pt x="44" y="52"/>
                      <a:pt x="44" y="52"/>
                      <a:pt x="43" y="52"/>
                    </a:cubicBezTo>
                    <a:cubicBezTo>
                      <a:pt x="43" y="52"/>
                      <a:pt x="43" y="53"/>
                      <a:pt x="43" y="53"/>
                    </a:cubicBezTo>
                    <a:cubicBezTo>
                      <a:pt x="45" y="57"/>
                      <a:pt x="45" y="57"/>
                      <a:pt x="45" y="57"/>
                    </a:cubicBezTo>
                    <a:cubicBezTo>
                      <a:pt x="45" y="57"/>
                      <a:pt x="46" y="58"/>
                      <a:pt x="46" y="58"/>
                    </a:cubicBezTo>
                    <a:cubicBezTo>
                      <a:pt x="46" y="58"/>
                      <a:pt x="46" y="58"/>
                      <a:pt x="46" y="58"/>
                    </a:cubicBezTo>
                    <a:cubicBezTo>
                      <a:pt x="47" y="57"/>
                      <a:pt x="47" y="57"/>
                      <a:pt x="47" y="56"/>
                    </a:cubicBezTo>
                    <a:lnTo>
                      <a:pt x="45" y="52"/>
                    </a:lnTo>
                    <a:close/>
                    <a:moveTo>
                      <a:pt x="31" y="55"/>
                    </a:moveTo>
                    <a:cubicBezTo>
                      <a:pt x="30" y="55"/>
                      <a:pt x="30" y="56"/>
                      <a:pt x="30" y="56"/>
                    </a:cubicBezTo>
                    <a:cubicBezTo>
                      <a:pt x="30" y="61"/>
                      <a:pt x="30" y="61"/>
                      <a:pt x="30" y="61"/>
                    </a:cubicBezTo>
                    <a:cubicBezTo>
                      <a:pt x="30" y="61"/>
                      <a:pt x="30" y="62"/>
                      <a:pt x="31" y="62"/>
                    </a:cubicBezTo>
                    <a:cubicBezTo>
                      <a:pt x="31" y="62"/>
                      <a:pt x="32" y="61"/>
                      <a:pt x="32" y="61"/>
                    </a:cubicBezTo>
                    <a:cubicBezTo>
                      <a:pt x="32" y="56"/>
                      <a:pt x="32" y="56"/>
                      <a:pt x="32" y="56"/>
                    </a:cubicBezTo>
                    <a:cubicBezTo>
                      <a:pt x="32" y="56"/>
                      <a:pt x="31" y="55"/>
                      <a:pt x="31" y="55"/>
                    </a:cubicBezTo>
                    <a:close/>
                    <a:moveTo>
                      <a:pt x="17" y="9"/>
                    </a:moveTo>
                    <a:cubicBezTo>
                      <a:pt x="17" y="9"/>
                      <a:pt x="18" y="10"/>
                      <a:pt x="18" y="10"/>
                    </a:cubicBezTo>
                    <a:cubicBezTo>
                      <a:pt x="18" y="10"/>
                      <a:pt x="18" y="9"/>
                      <a:pt x="19" y="9"/>
                    </a:cubicBezTo>
                    <a:cubicBezTo>
                      <a:pt x="19" y="9"/>
                      <a:pt x="19" y="9"/>
                      <a:pt x="19" y="8"/>
                    </a:cubicBezTo>
                    <a:cubicBezTo>
                      <a:pt x="17" y="4"/>
                      <a:pt x="17" y="4"/>
                      <a:pt x="17" y="4"/>
                    </a:cubicBezTo>
                    <a:cubicBezTo>
                      <a:pt x="16" y="4"/>
                      <a:pt x="16" y="4"/>
                      <a:pt x="15" y="4"/>
                    </a:cubicBezTo>
                    <a:cubicBezTo>
                      <a:pt x="15" y="4"/>
                      <a:pt x="15" y="5"/>
                      <a:pt x="15" y="5"/>
                    </a:cubicBezTo>
                    <a:lnTo>
                      <a:pt x="17" y="9"/>
                    </a:lnTo>
                    <a:close/>
                    <a:moveTo>
                      <a:pt x="31" y="6"/>
                    </a:moveTo>
                    <a:cubicBezTo>
                      <a:pt x="31" y="6"/>
                      <a:pt x="32" y="6"/>
                      <a:pt x="32" y="5"/>
                    </a:cubicBezTo>
                    <a:cubicBezTo>
                      <a:pt x="32" y="1"/>
                      <a:pt x="32" y="1"/>
                      <a:pt x="32" y="1"/>
                    </a:cubicBezTo>
                    <a:cubicBezTo>
                      <a:pt x="32" y="0"/>
                      <a:pt x="31" y="0"/>
                      <a:pt x="31" y="0"/>
                    </a:cubicBezTo>
                    <a:cubicBezTo>
                      <a:pt x="30" y="0"/>
                      <a:pt x="30" y="0"/>
                      <a:pt x="30" y="1"/>
                    </a:cubicBezTo>
                    <a:cubicBezTo>
                      <a:pt x="30" y="5"/>
                      <a:pt x="30" y="5"/>
                      <a:pt x="30" y="5"/>
                    </a:cubicBezTo>
                    <a:cubicBezTo>
                      <a:pt x="30" y="6"/>
                      <a:pt x="30" y="6"/>
                      <a:pt x="31" y="6"/>
                    </a:cubicBezTo>
                    <a:close/>
                    <a:moveTo>
                      <a:pt x="53" y="30"/>
                    </a:moveTo>
                    <a:cubicBezTo>
                      <a:pt x="32" y="53"/>
                      <a:pt x="32" y="53"/>
                      <a:pt x="32" y="53"/>
                    </a:cubicBezTo>
                    <a:cubicBezTo>
                      <a:pt x="32" y="53"/>
                      <a:pt x="31" y="53"/>
                      <a:pt x="31" y="53"/>
                    </a:cubicBezTo>
                    <a:cubicBezTo>
                      <a:pt x="30" y="53"/>
                      <a:pt x="30" y="53"/>
                      <a:pt x="29" y="53"/>
                    </a:cubicBezTo>
                    <a:cubicBezTo>
                      <a:pt x="9" y="30"/>
                      <a:pt x="9" y="30"/>
                      <a:pt x="9" y="30"/>
                    </a:cubicBezTo>
                    <a:cubicBezTo>
                      <a:pt x="8" y="29"/>
                      <a:pt x="8" y="28"/>
                      <a:pt x="9" y="27"/>
                    </a:cubicBezTo>
                    <a:cubicBezTo>
                      <a:pt x="14" y="19"/>
                      <a:pt x="14" y="19"/>
                      <a:pt x="14" y="19"/>
                    </a:cubicBezTo>
                    <a:cubicBezTo>
                      <a:pt x="14" y="19"/>
                      <a:pt x="15" y="18"/>
                      <a:pt x="15" y="18"/>
                    </a:cubicBezTo>
                    <a:cubicBezTo>
                      <a:pt x="46" y="18"/>
                      <a:pt x="46" y="18"/>
                      <a:pt x="46" y="18"/>
                    </a:cubicBezTo>
                    <a:cubicBezTo>
                      <a:pt x="47" y="18"/>
                      <a:pt x="48" y="19"/>
                      <a:pt x="48" y="19"/>
                    </a:cubicBezTo>
                    <a:cubicBezTo>
                      <a:pt x="53" y="27"/>
                      <a:pt x="53" y="27"/>
                      <a:pt x="53" y="27"/>
                    </a:cubicBezTo>
                    <a:cubicBezTo>
                      <a:pt x="54" y="28"/>
                      <a:pt x="54" y="29"/>
                      <a:pt x="53" y="30"/>
                    </a:cubicBezTo>
                    <a:close/>
                    <a:moveTo>
                      <a:pt x="46" y="22"/>
                    </a:moveTo>
                    <a:cubicBezTo>
                      <a:pt x="41" y="27"/>
                      <a:pt x="41" y="27"/>
                      <a:pt x="41" y="27"/>
                    </a:cubicBezTo>
                    <a:cubicBezTo>
                      <a:pt x="50" y="27"/>
                      <a:pt x="50" y="27"/>
                      <a:pt x="50" y="27"/>
                    </a:cubicBezTo>
                    <a:lnTo>
                      <a:pt x="46" y="22"/>
                    </a:lnTo>
                    <a:close/>
                    <a:moveTo>
                      <a:pt x="44" y="21"/>
                    </a:moveTo>
                    <a:cubicBezTo>
                      <a:pt x="33" y="21"/>
                      <a:pt x="33" y="21"/>
                      <a:pt x="33" y="21"/>
                    </a:cubicBezTo>
                    <a:cubicBezTo>
                      <a:pt x="39" y="27"/>
                      <a:pt x="39" y="27"/>
                      <a:pt x="39" y="27"/>
                    </a:cubicBezTo>
                    <a:lnTo>
                      <a:pt x="44" y="21"/>
                    </a:lnTo>
                    <a:close/>
                    <a:moveTo>
                      <a:pt x="25" y="29"/>
                    </a:moveTo>
                    <a:cubicBezTo>
                      <a:pt x="31" y="48"/>
                      <a:pt x="31" y="48"/>
                      <a:pt x="31" y="48"/>
                    </a:cubicBezTo>
                    <a:cubicBezTo>
                      <a:pt x="37" y="29"/>
                      <a:pt x="37" y="29"/>
                      <a:pt x="37" y="29"/>
                    </a:cubicBezTo>
                    <a:lnTo>
                      <a:pt x="25" y="29"/>
                    </a:lnTo>
                    <a:close/>
                    <a:moveTo>
                      <a:pt x="36" y="27"/>
                    </a:moveTo>
                    <a:cubicBezTo>
                      <a:pt x="31" y="22"/>
                      <a:pt x="31" y="22"/>
                      <a:pt x="31" y="22"/>
                    </a:cubicBezTo>
                    <a:cubicBezTo>
                      <a:pt x="26" y="27"/>
                      <a:pt x="26" y="27"/>
                      <a:pt x="26" y="27"/>
                    </a:cubicBezTo>
                    <a:lnTo>
                      <a:pt x="36" y="27"/>
                    </a:lnTo>
                    <a:close/>
                    <a:moveTo>
                      <a:pt x="28" y="21"/>
                    </a:moveTo>
                    <a:cubicBezTo>
                      <a:pt x="18" y="21"/>
                      <a:pt x="18" y="21"/>
                      <a:pt x="18" y="21"/>
                    </a:cubicBezTo>
                    <a:cubicBezTo>
                      <a:pt x="23" y="27"/>
                      <a:pt x="23" y="27"/>
                      <a:pt x="23" y="27"/>
                    </a:cubicBezTo>
                    <a:lnTo>
                      <a:pt x="28" y="21"/>
                    </a:lnTo>
                    <a:close/>
                    <a:moveTo>
                      <a:pt x="12" y="27"/>
                    </a:moveTo>
                    <a:cubicBezTo>
                      <a:pt x="21" y="27"/>
                      <a:pt x="21" y="27"/>
                      <a:pt x="21" y="27"/>
                    </a:cubicBezTo>
                    <a:cubicBezTo>
                      <a:pt x="16" y="22"/>
                      <a:pt x="16" y="22"/>
                      <a:pt x="16" y="22"/>
                    </a:cubicBezTo>
                    <a:lnTo>
                      <a:pt x="12" y="27"/>
                    </a:lnTo>
                    <a:close/>
                    <a:moveTo>
                      <a:pt x="28" y="47"/>
                    </a:moveTo>
                    <a:cubicBezTo>
                      <a:pt x="22" y="29"/>
                      <a:pt x="22" y="29"/>
                      <a:pt x="22" y="29"/>
                    </a:cubicBezTo>
                    <a:cubicBezTo>
                      <a:pt x="12" y="29"/>
                      <a:pt x="12" y="29"/>
                      <a:pt x="12" y="29"/>
                    </a:cubicBezTo>
                    <a:lnTo>
                      <a:pt x="28" y="47"/>
                    </a:lnTo>
                    <a:close/>
                    <a:moveTo>
                      <a:pt x="33" y="47"/>
                    </a:moveTo>
                    <a:cubicBezTo>
                      <a:pt x="49" y="29"/>
                      <a:pt x="49" y="29"/>
                      <a:pt x="49" y="29"/>
                    </a:cubicBezTo>
                    <a:cubicBezTo>
                      <a:pt x="39" y="29"/>
                      <a:pt x="39" y="29"/>
                      <a:pt x="39" y="29"/>
                    </a:cubicBezTo>
                    <a:lnTo>
                      <a:pt x="33" y="47"/>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1" name="Google Shape;851;p16"/>
              <p:cNvSpPr/>
              <p:nvPr/>
            </p:nvSpPr>
            <p:spPr>
              <a:xfrm>
                <a:off x="4972332" y="2034995"/>
                <a:ext cx="397043" cy="383809"/>
              </a:xfrm>
              <a:custGeom>
                <a:avLst/>
                <a:gdLst/>
                <a:ahLst/>
                <a:cxnLst/>
                <a:rect l="l" t="t" r="r" b="b"/>
                <a:pathLst>
                  <a:path w="63" h="61" extrusionOk="0">
                    <a:moveTo>
                      <a:pt x="12" y="10"/>
                    </a:moveTo>
                    <a:cubicBezTo>
                      <a:pt x="12" y="10"/>
                      <a:pt x="13" y="10"/>
                      <a:pt x="13" y="10"/>
                    </a:cubicBezTo>
                    <a:cubicBezTo>
                      <a:pt x="14" y="11"/>
                      <a:pt x="14" y="11"/>
                      <a:pt x="13" y="12"/>
                    </a:cubicBezTo>
                    <a:cubicBezTo>
                      <a:pt x="8" y="17"/>
                      <a:pt x="8" y="24"/>
                      <a:pt x="13" y="29"/>
                    </a:cubicBezTo>
                    <a:cubicBezTo>
                      <a:pt x="14" y="30"/>
                      <a:pt x="14" y="30"/>
                      <a:pt x="13" y="31"/>
                    </a:cubicBezTo>
                    <a:cubicBezTo>
                      <a:pt x="13" y="31"/>
                      <a:pt x="13" y="31"/>
                      <a:pt x="13" y="31"/>
                    </a:cubicBezTo>
                    <a:cubicBezTo>
                      <a:pt x="12" y="31"/>
                      <a:pt x="12" y="31"/>
                      <a:pt x="12" y="31"/>
                    </a:cubicBezTo>
                    <a:cubicBezTo>
                      <a:pt x="6" y="25"/>
                      <a:pt x="6" y="16"/>
                      <a:pt x="12" y="10"/>
                    </a:cubicBezTo>
                    <a:close/>
                    <a:moveTo>
                      <a:pt x="61" y="59"/>
                    </a:moveTo>
                    <a:cubicBezTo>
                      <a:pt x="59" y="60"/>
                      <a:pt x="58" y="61"/>
                      <a:pt x="56" y="61"/>
                    </a:cubicBezTo>
                    <a:cubicBezTo>
                      <a:pt x="54" y="61"/>
                      <a:pt x="52" y="60"/>
                      <a:pt x="51" y="59"/>
                    </a:cubicBezTo>
                    <a:cubicBezTo>
                      <a:pt x="38" y="47"/>
                      <a:pt x="38" y="47"/>
                      <a:pt x="38" y="47"/>
                    </a:cubicBezTo>
                    <a:cubicBezTo>
                      <a:pt x="37" y="45"/>
                      <a:pt x="36" y="43"/>
                      <a:pt x="36" y="42"/>
                    </a:cubicBezTo>
                    <a:cubicBezTo>
                      <a:pt x="32" y="38"/>
                      <a:pt x="32" y="38"/>
                      <a:pt x="32" y="38"/>
                    </a:cubicBezTo>
                    <a:cubicBezTo>
                      <a:pt x="29" y="40"/>
                      <a:pt x="26" y="41"/>
                      <a:pt x="22" y="41"/>
                    </a:cubicBezTo>
                    <a:cubicBezTo>
                      <a:pt x="17" y="41"/>
                      <a:pt x="12" y="38"/>
                      <a:pt x="8" y="35"/>
                    </a:cubicBezTo>
                    <a:cubicBezTo>
                      <a:pt x="0" y="27"/>
                      <a:pt x="0" y="14"/>
                      <a:pt x="8" y="6"/>
                    </a:cubicBezTo>
                    <a:cubicBezTo>
                      <a:pt x="12" y="3"/>
                      <a:pt x="17" y="0"/>
                      <a:pt x="22" y="0"/>
                    </a:cubicBezTo>
                    <a:cubicBezTo>
                      <a:pt x="28" y="0"/>
                      <a:pt x="33" y="3"/>
                      <a:pt x="36" y="6"/>
                    </a:cubicBezTo>
                    <a:cubicBezTo>
                      <a:pt x="43" y="13"/>
                      <a:pt x="44" y="23"/>
                      <a:pt x="39" y="31"/>
                    </a:cubicBezTo>
                    <a:cubicBezTo>
                      <a:pt x="43" y="35"/>
                      <a:pt x="43" y="35"/>
                      <a:pt x="43" y="35"/>
                    </a:cubicBezTo>
                    <a:cubicBezTo>
                      <a:pt x="45" y="35"/>
                      <a:pt x="47" y="35"/>
                      <a:pt x="48" y="37"/>
                    </a:cubicBezTo>
                    <a:cubicBezTo>
                      <a:pt x="60" y="49"/>
                      <a:pt x="60" y="49"/>
                      <a:pt x="60" y="49"/>
                    </a:cubicBezTo>
                    <a:cubicBezTo>
                      <a:pt x="63" y="52"/>
                      <a:pt x="63" y="56"/>
                      <a:pt x="61" y="59"/>
                    </a:cubicBezTo>
                    <a:close/>
                    <a:moveTo>
                      <a:pt x="10" y="8"/>
                    </a:moveTo>
                    <a:cubicBezTo>
                      <a:pt x="7" y="12"/>
                      <a:pt x="5" y="16"/>
                      <a:pt x="5" y="21"/>
                    </a:cubicBezTo>
                    <a:cubicBezTo>
                      <a:pt x="5" y="25"/>
                      <a:pt x="7" y="29"/>
                      <a:pt x="10" y="33"/>
                    </a:cubicBezTo>
                    <a:cubicBezTo>
                      <a:pt x="13" y="36"/>
                      <a:pt x="18" y="38"/>
                      <a:pt x="22" y="38"/>
                    </a:cubicBezTo>
                    <a:cubicBezTo>
                      <a:pt x="27" y="38"/>
                      <a:pt x="31" y="36"/>
                      <a:pt x="34" y="33"/>
                    </a:cubicBezTo>
                    <a:cubicBezTo>
                      <a:pt x="37" y="29"/>
                      <a:pt x="39" y="25"/>
                      <a:pt x="39" y="21"/>
                    </a:cubicBezTo>
                    <a:cubicBezTo>
                      <a:pt x="39" y="16"/>
                      <a:pt x="37" y="12"/>
                      <a:pt x="34" y="8"/>
                    </a:cubicBezTo>
                    <a:cubicBezTo>
                      <a:pt x="31" y="5"/>
                      <a:pt x="27" y="3"/>
                      <a:pt x="22" y="3"/>
                    </a:cubicBezTo>
                    <a:cubicBezTo>
                      <a:pt x="18" y="3"/>
                      <a:pt x="13" y="5"/>
                      <a:pt x="10" y="8"/>
                    </a:cubicBezTo>
                    <a:close/>
                    <a:moveTo>
                      <a:pt x="36" y="34"/>
                    </a:moveTo>
                    <a:cubicBezTo>
                      <a:pt x="35" y="34"/>
                      <a:pt x="35" y="35"/>
                      <a:pt x="34" y="35"/>
                    </a:cubicBezTo>
                    <a:cubicBezTo>
                      <a:pt x="38" y="39"/>
                      <a:pt x="38" y="39"/>
                      <a:pt x="38" y="39"/>
                    </a:cubicBezTo>
                    <a:cubicBezTo>
                      <a:pt x="38" y="38"/>
                      <a:pt x="38" y="38"/>
                      <a:pt x="39" y="37"/>
                    </a:cubicBezTo>
                    <a:cubicBezTo>
                      <a:pt x="39" y="37"/>
                      <a:pt x="40" y="36"/>
                      <a:pt x="40" y="36"/>
                    </a:cubicBezTo>
                    <a:cubicBezTo>
                      <a:pt x="37" y="33"/>
                      <a:pt x="37" y="33"/>
                      <a:pt x="37" y="33"/>
                    </a:cubicBezTo>
                    <a:cubicBezTo>
                      <a:pt x="36" y="33"/>
                      <a:pt x="36" y="34"/>
                      <a:pt x="36" y="34"/>
                    </a:cubicBezTo>
                    <a:close/>
                    <a:moveTo>
                      <a:pt x="41" y="44"/>
                    </a:moveTo>
                    <a:cubicBezTo>
                      <a:pt x="53" y="57"/>
                      <a:pt x="53" y="57"/>
                      <a:pt x="53" y="57"/>
                    </a:cubicBezTo>
                    <a:cubicBezTo>
                      <a:pt x="54" y="58"/>
                      <a:pt x="57" y="58"/>
                      <a:pt x="58" y="57"/>
                    </a:cubicBezTo>
                    <a:cubicBezTo>
                      <a:pt x="59" y="56"/>
                      <a:pt x="60" y="55"/>
                      <a:pt x="60" y="54"/>
                    </a:cubicBezTo>
                    <a:cubicBezTo>
                      <a:pt x="60" y="53"/>
                      <a:pt x="59" y="52"/>
                      <a:pt x="58" y="51"/>
                    </a:cubicBezTo>
                    <a:cubicBezTo>
                      <a:pt x="46" y="39"/>
                      <a:pt x="46" y="39"/>
                      <a:pt x="46" y="39"/>
                    </a:cubicBezTo>
                    <a:cubicBezTo>
                      <a:pt x="45" y="38"/>
                      <a:pt x="44" y="38"/>
                      <a:pt x="43" y="38"/>
                    </a:cubicBezTo>
                    <a:cubicBezTo>
                      <a:pt x="43" y="38"/>
                      <a:pt x="42" y="38"/>
                      <a:pt x="42" y="38"/>
                    </a:cubicBezTo>
                    <a:cubicBezTo>
                      <a:pt x="42" y="38"/>
                      <a:pt x="42" y="38"/>
                      <a:pt x="41" y="38"/>
                    </a:cubicBezTo>
                    <a:cubicBezTo>
                      <a:pt x="41" y="38"/>
                      <a:pt x="41" y="38"/>
                      <a:pt x="40" y="39"/>
                    </a:cubicBezTo>
                    <a:cubicBezTo>
                      <a:pt x="40" y="39"/>
                      <a:pt x="40" y="39"/>
                      <a:pt x="40" y="40"/>
                    </a:cubicBezTo>
                    <a:cubicBezTo>
                      <a:pt x="39" y="40"/>
                      <a:pt x="39" y="40"/>
                      <a:pt x="39" y="40"/>
                    </a:cubicBezTo>
                    <a:cubicBezTo>
                      <a:pt x="39" y="42"/>
                      <a:pt x="39" y="43"/>
                      <a:pt x="41" y="44"/>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2" name="Google Shape;852;p16"/>
              <p:cNvSpPr/>
              <p:nvPr/>
            </p:nvSpPr>
            <p:spPr>
              <a:xfrm>
                <a:off x="7319804" y="5173856"/>
                <a:ext cx="397043" cy="383809"/>
              </a:xfrm>
              <a:custGeom>
                <a:avLst/>
                <a:gdLst/>
                <a:ahLst/>
                <a:cxnLst/>
                <a:rect l="l" t="t" r="r" b="b"/>
                <a:pathLst>
                  <a:path w="63" h="61" extrusionOk="0">
                    <a:moveTo>
                      <a:pt x="12" y="10"/>
                    </a:moveTo>
                    <a:cubicBezTo>
                      <a:pt x="12" y="10"/>
                      <a:pt x="13" y="10"/>
                      <a:pt x="13" y="10"/>
                    </a:cubicBezTo>
                    <a:cubicBezTo>
                      <a:pt x="14" y="11"/>
                      <a:pt x="14" y="11"/>
                      <a:pt x="13" y="12"/>
                    </a:cubicBezTo>
                    <a:cubicBezTo>
                      <a:pt x="8" y="17"/>
                      <a:pt x="8" y="24"/>
                      <a:pt x="13" y="29"/>
                    </a:cubicBezTo>
                    <a:cubicBezTo>
                      <a:pt x="14" y="30"/>
                      <a:pt x="14" y="30"/>
                      <a:pt x="13" y="31"/>
                    </a:cubicBezTo>
                    <a:cubicBezTo>
                      <a:pt x="13" y="31"/>
                      <a:pt x="13" y="31"/>
                      <a:pt x="13" y="31"/>
                    </a:cubicBezTo>
                    <a:cubicBezTo>
                      <a:pt x="12" y="31"/>
                      <a:pt x="12" y="31"/>
                      <a:pt x="12" y="31"/>
                    </a:cubicBezTo>
                    <a:cubicBezTo>
                      <a:pt x="6" y="25"/>
                      <a:pt x="6" y="16"/>
                      <a:pt x="12" y="10"/>
                    </a:cubicBezTo>
                    <a:close/>
                    <a:moveTo>
                      <a:pt x="61" y="59"/>
                    </a:moveTo>
                    <a:cubicBezTo>
                      <a:pt x="59" y="60"/>
                      <a:pt x="58" y="61"/>
                      <a:pt x="56" y="61"/>
                    </a:cubicBezTo>
                    <a:cubicBezTo>
                      <a:pt x="54" y="61"/>
                      <a:pt x="52" y="60"/>
                      <a:pt x="51" y="59"/>
                    </a:cubicBezTo>
                    <a:cubicBezTo>
                      <a:pt x="38" y="47"/>
                      <a:pt x="38" y="47"/>
                      <a:pt x="38" y="47"/>
                    </a:cubicBezTo>
                    <a:cubicBezTo>
                      <a:pt x="37" y="45"/>
                      <a:pt x="36" y="43"/>
                      <a:pt x="36" y="42"/>
                    </a:cubicBezTo>
                    <a:cubicBezTo>
                      <a:pt x="32" y="38"/>
                      <a:pt x="32" y="38"/>
                      <a:pt x="32" y="38"/>
                    </a:cubicBezTo>
                    <a:cubicBezTo>
                      <a:pt x="29" y="40"/>
                      <a:pt x="26" y="41"/>
                      <a:pt x="22" y="41"/>
                    </a:cubicBezTo>
                    <a:cubicBezTo>
                      <a:pt x="17" y="41"/>
                      <a:pt x="12" y="38"/>
                      <a:pt x="8" y="35"/>
                    </a:cubicBezTo>
                    <a:cubicBezTo>
                      <a:pt x="0" y="27"/>
                      <a:pt x="0" y="14"/>
                      <a:pt x="8" y="6"/>
                    </a:cubicBezTo>
                    <a:cubicBezTo>
                      <a:pt x="12" y="3"/>
                      <a:pt x="17" y="0"/>
                      <a:pt x="22" y="0"/>
                    </a:cubicBezTo>
                    <a:cubicBezTo>
                      <a:pt x="28" y="0"/>
                      <a:pt x="33" y="3"/>
                      <a:pt x="36" y="6"/>
                    </a:cubicBezTo>
                    <a:cubicBezTo>
                      <a:pt x="43" y="13"/>
                      <a:pt x="44" y="23"/>
                      <a:pt x="39" y="31"/>
                    </a:cubicBezTo>
                    <a:cubicBezTo>
                      <a:pt x="43" y="35"/>
                      <a:pt x="43" y="35"/>
                      <a:pt x="43" y="35"/>
                    </a:cubicBezTo>
                    <a:cubicBezTo>
                      <a:pt x="45" y="35"/>
                      <a:pt x="47" y="35"/>
                      <a:pt x="48" y="37"/>
                    </a:cubicBezTo>
                    <a:cubicBezTo>
                      <a:pt x="60" y="49"/>
                      <a:pt x="60" y="49"/>
                      <a:pt x="60" y="49"/>
                    </a:cubicBezTo>
                    <a:cubicBezTo>
                      <a:pt x="63" y="52"/>
                      <a:pt x="63" y="56"/>
                      <a:pt x="61" y="59"/>
                    </a:cubicBezTo>
                    <a:close/>
                    <a:moveTo>
                      <a:pt x="10" y="8"/>
                    </a:moveTo>
                    <a:cubicBezTo>
                      <a:pt x="7" y="12"/>
                      <a:pt x="5" y="16"/>
                      <a:pt x="5" y="21"/>
                    </a:cubicBezTo>
                    <a:cubicBezTo>
                      <a:pt x="5" y="25"/>
                      <a:pt x="7" y="29"/>
                      <a:pt x="10" y="33"/>
                    </a:cubicBezTo>
                    <a:cubicBezTo>
                      <a:pt x="13" y="36"/>
                      <a:pt x="18" y="38"/>
                      <a:pt x="22" y="38"/>
                    </a:cubicBezTo>
                    <a:cubicBezTo>
                      <a:pt x="27" y="38"/>
                      <a:pt x="31" y="36"/>
                      <a:pt x="34" y="33"/>
                    </a:cubicBezTo>
                    <a:cubicBezTo>
                      <a:pt x="37" y="29"/>
                      <a:pt x="39" y="25"/>
                      <a:pt x="39" y="21"/>
                    </a:cubicBezTo>
                    <a:cubicBezTo>
                      <a:pt x="39" y="16"/>
                      <a:pt x="37" y="12"/>
                      <a:pt x="34" y="8"/>
                    </a:cubicBezTo>
                    <a:cubicBezTo>
                      <a:pt x="31" y="5"/>
                      <a:pt x="27" y="3"/>
                      <a:pt x="22" y="3"/>
                    </a:cubicBezTo>
                    <a:cubicBezTo>
                      <a:pt x="18" y="3"/>
                      <a:pt x="13" y="5"/>
                      <a:pt x="10" y="8"/>
                    </a:cubicBezTo>
                    <a:close/>
                    <a:moveTo>
                      <a:pt x="36" y="34"/>
                    </a:moveTo>
                    <a:cubicBezTo>
                      <a:pt x="35" y="34"/>
                      <a:pt x="35" y="35"/>
                      <a:pt x="34" y="35"/>
                    </a:cubicBezTo>
                    <a:cubicBezTo>
                      <a:pt x="38" y="39"/>
                      <a:pt x="38" y="39"/>
                      <a:pt x="38" y="39"/>
                    </a:cubicBezTo>
                    <a:cubicBezTo>
                      <a:pt x="38" y="38"/>
                      <a:pt x="38" y="38"/>
                      <a:pt x="39" y="37"/>
                    </a:cubicBezTo>
                    <a:cubicBezTo>
                      <a:pt x="39" y="37"/>
                      <a:pt x="40" y="36"/>
                      <a:pt x="40" y="36"/>
                    </a:cubicBezTo>
                    <a:cubicBezTo>
                      <a:pt x="37" y="33"/>
                      <a:pt x="37" y="33"/>
                      <a:pt x="37" y="33"/>
                    </a:cubicBezTo>
                    <a:cubicBezTo>
                      <a:pt x="36" y="33"/>
                      <a:pt x="36" y="34"/>
                      <a:pt x="36" y="34"/>
                    </a:cubicBezTo>
                    <a:close/>
                    <a:moveTo>
                      <a:pt x="41" y="44"/>
                    </a:moveTo>
                    <a:cubicBezTo>
                      <a:pt x="53" y="57"/>
                      <a:pt x="53" y="57"/>
                      <a:pt x="53" y="57"/>
                    </a:cubicBezTo>
                    <a:cubicBezTo>
                      <a:pt x="54" y="58"/>
                      <a:pt x="57" y="58"/>
                      <a:pt x="58" y="57"/>
                    </a:cubicBezTo>
                    <a:cubicBezTo>
                      <a:pt x="59" y="56"/>
                      <a:pt x="60" y="55"/>
                      <a:pt x="60" y="54"/>
                    </a:cubicBezTo>
                    <a:cubicBezTo>
                      <a:pt x="60" y="53"/>
                      <a:pt x="59" y="52"/>
                      <a:pt x="58" y="51"/>
                    </a:cubicBezTo>
                    <a:cubicBezTo>
                      <a:pt x="46" y="39"/>
                      <a:pt x="46" y="39"/>
                      <a:pt x="46" y="39"/>
                    </a:cubicBezTo>
                    <a:cubicBezTo>
                      <a:pt x="45" y="38"/>
                      <a:pt x="44" y="38"/>
                      <a:pt x="43" y="38"/>
                    </a:cubicBezTo>
                    <a:cubicBezTo>
                      <a:pt x="43" y="38"/>
                      <a:pt x="42" y="38"/>
                      <a:pt x="42" y="38"/>
                    </a:cubicBezTo>
                    <a:cubicBezTo>
                      <a:pt x="42" y="38"/>
                      <a:pt x="42" y="38"/>
                      <a:pt x="41" y="38"/>
                    </a:cubicBezTo>
                    <a:cubicBezTo>
                      <a:pt x="41" y="38"/>
                      <a:pt x="41" y="38"/>
                      <a:pt x="40" y="39"/>
                    </a:cubicBezTo>
                    <a:cubicBezTo>
                      <a:pt x="40" y="39"/>
                      <a:pt x="40" y="39"/>
                      <a:pt x="40" y="40"/>
                    </a:cubicBezTo>
                    <a:cubicBezTo>
                      <a:pt x="39" y="40"/>
                      <a:pt x="39" y="40"/>
                      <a:pt x="39" y="40"/>
                    </a:cubicBezTo>
                    <a:cubicBezTo>
                      <a:pt x="39" y="42"/>
                      <a:pt x="39" y="43"/>
                      <a:pt x="41" y="44"/>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3" name="Google Shape;853;p16"/>
              <p:cNvSpPr/>
              <p:nvPr/>
            </p:nvSpPr>
            <p:spPr>
              <a:xfrm>
                <a:off x="7866024" y="4675976"/>
                <a:ext cx="315253" cy="315255"/>
              </a:xfrm>
              <a:custGeom>
                <a:avLst/>
                <a:gdLst/>
                <a:ahLst/>
                <a:cxnLst/>
                <a:rect l="l" t="t" r="r" b="b"/>
                <a:pathLst>
                  <a:path w="35" h="35" extrusionOk="0">
                    <a:moveTo>
                      <a:pt x="18" y="0"/>
                    </a:moveTo>
                    <a:cubicBezTo>
                      <a:pt x="8" y="0"/>
                      <a:pt x="0" y="8"/>
                      <a:pt x="0" y="18"/>
                    </a:cubicBezTo>
                    <a:cubicBezTo>
                      <a:pt x="0" y="27"/>
                      <a:pt x="8" y="35"/>
                      <a:pt x="18" y="35"/>
                    </a:cubicBezTo>
                    <a:cubicBezTo>
                      <a:pt x="27" y="35"/>
                      <a:pt x="35" y="27"/>
                      <a:pt x="35" y="18"/>
                    </a:cubicBezTo>
                    <a:cubicBezTo>
                      <a:pt x="35" y="8"/>
                      <a:pt x="27"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4" y="12"/>
                    </a:moveTo>
                    <a:cubicBezTo>
                      <a:pt x="19" y="18"/>
                      <a:pt x="19" y="18"/>
                      <a:pt x="19" y="18"/>
                    </a:cubicBezTo>
                    <a:cubicBezTo>
                      <a:pt x="24" y="23"/>
                      <a:pt x="24" y="23"/>
                      <a:pt x="24" y="23"/>
                    </a:cubicBezTo>
                    <a:cubicBezTo>
                      <a:pt x="25" y="23"/>
                      <a:pt x="25" y="24"/>
                      <a:pt x="24" y="24"/>
                    </a:cubicBezTo>
                    <a:cubicBezTo>
                      <a:pt x="24" y="24"/>
                      <a:pt x="24" y="25"/>
                      <a:pt x="24" y="25"/>
                    </a:cubicBezTo>
                    <a:cubicBezTo>
                      <a:pt x="23" y="25"/>
                      <a:pt x="23" y="24"/>
                      <a:pt x="23" y="24"/>
                    </a:cubicBezTo>
                    <a:cubicBezTo>
                      <a:pt x="18" y="19"/>
                      <a:pt x="18" y="19"/>
                      <a:pt x="18" y="19"/>
                    </a:cubicBezTo>
                    <a:cubicBezTo>
                      <a:pt x="12" y="24"/>
                      <a:pt x="12" y="24"/>
                      <a:pt x="12" y="24"/>
                    </a:cubicBezTo>
                    <a:cubicBezTo>
                      <a:pt x="12" y="24"/>
                      <a:pt x="12" y="25"/>
                      <a:pt x="12" y="25"/>
                    </a:cubicBezTo>
                    <a:cubicBezTo>
                      <a:pt x="11" y="25"/>
                      <a:pt x="11" y="24"/>
                      <a:pt x="11" y="24"/>
                    </a:cubicBezTo>
                    <a:cubicBezTo>
                      <a:pt x="11" y="24"/>
                      <a:pt x="11" y="23"/>
                      <a:pt x="11" y="23"/>
                    </a:cubicBezTo>
                    <a:cubicBezTo>
                      <a:pt x="16" y="18"/>
                      <a:pt x="16" y="18"/>
                      <a:pt x="16" y="18"/>
                    </a:cubicBezTo>
                    <a:cubicBezTo>
                      <a:pt x="11" y="12"/>
                      <a:pt x="11" y="12"/>
                      <a:pt x="11" y="12"/>
                    </a:cubicBezTo>
                    <a:cubicBezTo>
                      <a:pt x="11" y="12"/>
                      <a:pt x="11" y="11"/>
                      <a:pt x="11" y="11"/>
                    </a:cubicBezTo>
                    <a:cubicBezTo>
                      <a:pt x="11" y="10"/>
                      <a:pt x="12" y="10"/>
                      <a:pt x="12" y="11"/>
                    </a:cubicBezTo>
                    <a:cubicBezTo>
                      <a:pt x="18" y="16"/>
                      <a:pt x="18" y="16"/>
                      <a:pt x="18" y="16"/>
                    </a:cubicBezTo>
                    <a:cubicBezTo>
                      <a:pt x="23" y="11"/>
                      <a:pt x="23" y="11"/>
                      <a:pt x="23" y="11"/>
                    </a:cubicBezTo>
                    <a:cubicBezTo>
                      <a:pt x="23" y="10"/>
                      <a:pt x="24" y="10"/>
                      <a:pt x="24" y="11"/>
                    </a:cubicBezTo>
                    <a:cubicBezTo>
                      <a:pt x="25" y="11"/>
                      <a:pt x="25" y="12"/>
                      <a:pt x="24" y="1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4" name="Google Shape;854;p16"/>
              <p:cNvSpPr/>
              <p:nvPr/>
            </p:nvSpPr>
            <p:spPr>
              <a:xfrm>
                <a:off x="3324968" y="3698332"/>
                <a:ext cx="280525" cy="327280"/>
              </a:xfrm>
              <a:custGeom>
                <a:avLst/>
                <a:gdLst/>
                <a:ahLst/>
                <a:cxnLst/>
                <a:rect l="l" t="t" r="r" b="b"/>
                <a:pathLst>
                  <a:path w="56" h="65" extrusionOk="0">
                    <a:moveTo>
                      <a:pt x="36" y="15"/>
                    </a:moveTo>
                    <a:cubicBezTo>
                      <a:pt x="36" y="14"/>
                      <a:pt x="36" y="14"/>
                      <a:pt x="36" y="14"/>
                    </a:cubicBezTo>
                    <a:cubicBezTo>
                      <a:pt x="43" y="3"/>
                      <a:pt x="43" y="3"/>
                      <a:pt x="43" y="3"/>
                    </a:cubicBezTo>
                    <a:cubicBezTo>
                      <a:pt x="43" y="3"/>
                      <a:pt x="43" y="3"/>
                      <a:pt x="43" y="2"/>
                    </a:cubicBezTo>
                    <a:cubicBezTo>
                      <a:pt x="43" y="1"/>
                      <a:pt x="42" y="0"/>
                      <a:pt x="41" y="0"/>
                    </a:cubicBezTo>
                    <a:cubicBezTo>
                      <a:pt x="41" y="0"/>
                      <a:pt x="41" y="0"/>
                      <a:pt x="41" y="0"/>
                    </a:cubicBezTo>
                    <a:cubicBezTo>
                      <a:pt x="14" y="0"/>
                      <a:pt x="14" y="0"/>
                      <a:pt x="14" y="0"/>
                    </a:cubicBezTo>
                    <a:cubicBezTo>
                      <a:pt x="14" y="0"/>
                      <a:pt x="13" y="0"/>
                      <a:pt x="13" y="1"/>
                    </a:cubicBezTo>
                    <a:cubicBezTo>
                      <a:pt x="12" y="2"/>
                      <a:pt x="12" y="3"/>
                      <a:pt x="13" y="3"/>
                    </a:cubicBezTo>
                    <a:cubicBezTo>
                      <a:pt x="20" y="14"/>
                      <a:pt x="20" y="14"/>
                      <a:pt x="20" y="14"/>
                    </a:cubicBezTo>
                    <a:cubicBezTo>
                      <a:pt x="20" y="15"/>
                      <a:pt x="20" y="15"/>
                      <a:pt x="20" y="15"/>
                    </a:cubicBezTo>
                    <a:cubicBezTo>
                      <a:pt x="9" y="16"/>
                      <a:pt x="0" y="26"/>
                      <a:pt x="0" y="37"/>
                    </a:cubicBezTo>
                    <a:cubicBezTo>
                      <a:pt x="0" y="58"/>
                      <a:pt x="0" y="58"/>
                      <a:pt x="0" y="58"/>
                    </a:cubicBezTo>
                    <a:cubicBezTo>
                      <a:pt x="0" y="61"/>
                      <a:pt x="3" y="65"/>
                      <a:pt x="7" y="65"/>
                    </a:cubicBezTo>
                    <a:cubicBezTo>
                      <a:pt x="49" y="65"/>
                      <a:pt x="49" y="65"/>
                      <a:pt x="49" y="65"/>
                    </a:cubicBezTo>
                    <a:cubicBezTo>
                      <a:pt x="53" y="65"/>
                      <a:pt x="56" y="61"/>
                      <a:pt x="56" y="58"/>
                    </a:cubicBezTo>
                    <a:cubicBezTo>
                      <a:pt x="56" y="37"/>
                      <a:pt x="56" y="37"/>
                      <a:pt x="56" y="37"/>
                    </a:cubicBezTo>
                    <a:cubicBezTo>
                      <a:pt x="56" y="26"/>
                      <a:pt x="47" y="16"/>
                      <a:pt x="36" y="15"/>
                    </a:cubicBezTo>
                    <a:close/>
                    <a:moveTo>
                      <a:pt x="26" y="13"/>
                    </a:moveTo>
                    <a:cubicBezTo>
                      <a:pt x="23" y="4"/>
                      <a:pt x="23" y="4"/>
                      <a:pt x="23" y="4"/>
                    </a:cubicBezTo>
                    <a:cubicBezTo>
                      <a:pt x="22" y="3"/>
                      <a:pt x="22" y="3"/>
                      <a:pt x="21" y="3"/>
                    </a:cubicBezTo>
                    <a:cubicBezTo>
                      <a:pt x="21" y="4"/>
                      <a:pt x="21" y="4"/>
                      <a:pt x="21" y="5"/>
                    </a:cubicBezTo>
                    <a:cubicBezTo>
                      <a:pt x="24" y="13"/>
                      <a:pt x="24" y="13"/>
                      <a:pt x="24" y="13"/>
                    </a:cubicBezTo>
                    <a:cubicBezTo>
                      <a:pt x="22" y="13"/>
                      <a:pt x="22" y="13"/>
                      <a:pt x="22" y="13"/>
                    </a:cubicBezTo>
                    <a:cubicBezTo>
                      <a:pt x="16" y="3"/>
                      <a:pt x="16" y="3"/>
                      <a:pt x="16" y="3"/>
                    </a:cubicBezTo>
                    <a:cubicBezTo>
                      <a:pt x="39" y="3"/>
                      <a:pt x="39" y="3"/>
                      <a:pt x="39" y="3"/>
                    </a:cubicBezTo>
                    <a:cubicBezTo>
                      <a:pt x="33" y="13"/>
                      <a:pt x="33" y="13"/>
                      <a:pt x="33" y="13"/>
                    </a:cubicBezTo>
                    <a:lnTo>
                      <a:pt x="26" y="13"/>
                    </a:lnTo>
                    <a:close/>
                    <a:moveTo>
                      <a:pt x="23" y="15"/>
                    </a:moveTo>
                    <a:cubicBezTo>
                      <a:pt x="33" y="15"/>
                      <a:pt x="33" y="15"/>
                      <a:pt x="33" y="15"/>
                    </a:cubicBezTo>
                    <a:cubicBezTo>
                      <a:pt x="33" y="16"/>
                      <a:pt x="33" y="16"/>
                      <a:pt x="33" y="16"/>
                    </a:cubicBezTo>
                    <a:cubicBezTo>
                      <a:pt x="23" y="16"/>
                      <a:pt x="23" y="16"/>
                      <a:pt x="23" y="16"/>
                    </a:cubicBezTo>
                    <a:lnTo>
                      <a:pt x="23" y="15"/>
                    </a:lnTo>
                    <a:close/>
                    <a:moveTo>
                      <a:pt x="53" y="58"/>
                    </a:moveTo>
                    <a:cubicBezTo>
                      <a:pt x="53" y="60"/>
                      <a:pt x="51" y="62"/>
                      <a:pt x="49" y="62"/>
                    </a:cubicBezTo>
                    <a:cubicBezTo>
                      <a:pt x="7" y="62"/>
                      <a:pt x="7" y="62"/>
                      <a:pt x="7" y="62"/>
                    </a:cubicBezTo>
                    <a:cubicBezTo>
                      <a:pt x="5" y="62"/>
                      <a:pt x="3" y="60"/>
                      <a:pt x="3" y="58"/>
                    </a:cubicBezTo>
                    <a:cubicBezTo>
                      <a:pt x="3" y="37"/>
                      <a:pt x="3" y="37"/>
                      <a:pt x="3" y="37"/>
                    </a:cubicBezTo>
                    <a:cubicBezTo>
                      <a:pt x="3" y="26"/>
                      <a:pt x="11" y="18"/>
                      <a:pt x="22" y="18"/>
                    </a:cubicBezTo>
                    <a:cubicBezTo>
                      <a:pt x="34" y="18"/>
                      <a:pt x="34" y="18"/>
                      <a:pt x="34" y="18"/>
                    </a:cubicBezTo>
                    <a:cubicBezTo>
                      <a:pt x="44" y="18"/>
                      <a:pt x="53" y="26"/>
                      <a:pt x="53" y="37"/>
                    </a:cubicBezTo>
                    <a:lnTo>
                      <a:pt x="53" y="58"/>
                    </a:lnTo>
                    <a:close/>
                    <a:moveTo>
                      <a:pt x="8" y="38"/>
                    </a:moveTo>
                    <a:cubicBezTo>
                      <a:pt x="8" y="54"/>
                      <a:pt x="8" y="54"/>
                      <a:pt x="8" y="54"/>
                    </a:cubicBezTo>
                    <a:cubicBezTo>
                      <a:pt x="8" y="55"/>
                      <a:pt x="9" y="57"/>
                      <a:pt x="11" y="57"/>
                    </a:cubicBezTo>
                    <a:cubicBezTo>
                      <a:pt x="11" y="57"/>
                      <a:pt x="12" y="57"/>
                      <a:pt x="12" y="58"/>
                    </a:cubicBezTo>
                    <a:cubicBezTo>
                      <a:pt x="12" y="58"/>
                      <a:pt x="11" y="59"/>
                      <a:pt x="11" y="59"/>
                    </a:cubicBezTo>
                    <a:cubicBezTo>
                      <a:pt x="8" y="59"/>
                      <a:pt x="6" y="56"/>
                      <a:pt x="6" y="54"/>
                    </a:cubicBezTo>
                    <a:cubicBezTo>
                      <a:pt x="6" y="38"/>
                      <a:pt x="6" y="38"/>
                      <a:pt x="6" y="38"/>
                    </a:cubicBezTo>
                    <a:cubicBezTo>
                      <a:pt x="6" y="28"/>
                      <a:pt x="14" y="21"/>
                      <a:pt x="23" y="21"/>
                    </a:cubicBezTo>
                    <a:cubicBezTo>
                      <a:pt x="24" y="21"/>
                      <a:pt x="24" y="21"/>
                      <a:pt x="24" y="22"/>
                    </a:cubicBezTo>
                    <a:cubicBezTo>
                      <a:pt x="24" y="22"/>
                      <a:pt x="24" y="23"/>
                      <a:pt x="23" y="23"/>
                    </a:cubicBezTo>
                    <a:cubicBezTo>
                      <a:pt x="15" y="23"/>
                      <a:pt x="8" y="29"/>
                      <a:pt x="8" y="38"/>
                    </a:cubicBezTo>
                    <a:close/>
                    <a:moveTo>
                      <a:pt x="28" y="28"/>
                    </a:moveTo>
                    <a:cubicBezTo>
                      <a:pt x="21" y="28"/>
                      <a:pt x="15" y="34"/>
                      <a:pt x="15" y="41"/>
                    </a:cubicBezTo>
                    <a:cubicBezTo>
                      <a:pt x="15" y="47"/>
                      <a:pt x="21" y="53"/>
                      <a:pt x="28" y="53"/>
                    </a:cubicBezTo>
                    <a:cubicBezTo>
                      <a:pt x="35" y="53"/>
                      <a:pt x="40" y="47"/>
                      <a:pt x="40" y="41"/>
                    </a:cubicBezTo>
                    <a:cubicBezTo>
                      <a:pt x="40" y="34"/>
                      <a:pt x="35" y="28"/>
                      <a:pt x="28" y="28"/>
                    </a:cubicBezTo>
                    <a:close/>
                    <a:moveTo>
                      <a:pt x="28" y="51"/>
                    </a:moveTo>
                    <a:cubicBezTo>
                      <a:pt x="22" y="51"/>
                      <a:pt x="17" y="46"/>
                      <a:pt x="17" y="41"/>
                    </a:cubicBezTo>
                    <a:cubicBezTo>
                      <a:pt x="17" y="35"/>
                      <a:pt x="22" y="30"/>
                      <a:pt x="28" y="30"/>
                    </a:cubicBezTo>
                    <a:cubicBezTo>
                      <a:pt x="33" y="30"/>
                      <a:pt x="38" y="35"/>
                      <a:pt x="38" y="41"/>
                    </a:cubicBezTo>
                    <a:cubicBezTo>
                      <a:pt x="38" y="46"/>
                      <a:pt x="33" y="51"/>
                      <a:pt x="28" y="51"/>
                    </a:cubicBezTo>
                    <a:close/>
                    <a:moveTo>
                      <a:pt x="26" y="37"/>
                    </a:moveTo>
                    <a:cubicBezTo>
                      <a:pt x="26" y="39"/>
                      <a:pt x="27" y="40"/>
                      <a:pt x="28" y="40"/>
                    </a:cubicBezTo>
                    <a:cubicBezTo>
                      <a:pt x="30" y="40"/>
                      <a:pt x="32" y="41"/>
                      <a:pt x="32" y="44"/>
                    </a:cubicBezTo>
                    <a:cubicBezTo>
                      <a:pt x="32" y="46"/>
                      <a:pt x="31" y="47"/>
                      <a:pt x="29" y="48"/>
                    </a:cubicBezTo>
                    <a:cubicBezTo>
                      <a:pt x="29" y="49"/>
                      <a:pt x="29" y="49"/>
                      <a:pt x="29" y="49"/>
                    </a:cubicBezTo>
                    <a:cubicBezTo>
                      <a:pt x="29" y="49"/>
                      <a:pt x="28" y="50"/>
                      <a:pt x="28" y="50"/>
                    </a:cubicBezTo>
                    <a:cubicBezTo>
                      <a:pt x="27" y="50"/>
                      <a:pt x="27" y="49"/>
                      <a:pt x="27" y="49"/>
                    </a:cubicBezTo>
                    <a:cubicBezTo>
                      <a:pt x="27" y="48"/>
                      <a:pt x="27" y="48"/>
                      <a:pt x="27" y="48"/>
                    </a:cubicBezTo>
                    <a:cubicBezTo>
                      <a:pt x="25" y="47"/>
                      <a:pt x="24" y="46"/>
                      <a:pt x="24" y="44"/>
                    </a:cubicBezTo>
                    <a:cubicBezTo>
                      <a:pt x="24" y="43"/>
                      <a:pt x="24" y="43"/>
                      <a:pt x="25" y="43"/>
                    </a:cubicBezTo>
                    <a:cubicBezTo>
                      <a:pt x="25" y="43"/>
                      <a:pt x="26" y="43"/>
                      <a:pt x="26" y="44"/>
                    </a:cubicBezTo>
                    <a:cubicBezTo>
                      <a:pt x="26" y="45"/>
                      <a:pt x="27" y="46"/>
                      <a:pt x="28" y="46"/>
                    </a:cubicBezTo>
                    <a:cubicBezTo>
                      <a:pt x="29" y="46"/>
                      <a:pt x="30" y="45"/>
                      <a:pt x="30" y="44"/>
                    </a:cubicBezTo>
                    <a:cubicBezTo>
                      <a:pt x="30" y="42"/>
                      <a:pt x="29" y="42"/>
                      <a:pt x="28" y="42"/>
                    </a:cubicBezTo>
                    <a:cubicBezTo>
                      <a:pt x="25" y="42"/>
                      <a:pt x="24" y="40"/>
                      <a:pt x="24" y="37"/>
                    </a:cubicBezTo>
                    <a:cubicBezTo>
                      <a:pt x="24" y="36"/>
                      <a:pt x="25" y="34"/>
                      <a:pt x="27" y="34"/>
                    </a:cubicBezTo>
                    <a:cubicBezTo>
                      <a:pt x="27" y="32"/>
                      <a:pt x="27" y="32"/>
                      <a:pt x="27" y="32"/>
                    </a:cubicBezTo>
                    <a:cubicBezTo>
                      <a:pt x="27" y="32"/>
                      <a:pt x="27" y="31"/>
                      <a:pt x="28" y="31"/>
                    </a:cubicBezTo>
                    <a:cubicBezTo>
                      <a:pt x="28" y="31"/>
                      <a:pt x="29" y="32"/>
                      <a:pt x="29" y="32"/>
                    </a:cubicBezTo>
                    <a:cubicBezTo>
                      <a:pt x="29" y="33"/>
                      <a:pt x="29" y="33"/>
                      <a:pt x="29" y="33"/>
                    </a:cubicBezTo>
                    <a:cubicBezTo>
                      <a:pt x="30" y="34"/>
                      <a:pt x="32" y="35"/>
                      <a:pt x="32" y="37"/>
                    </a:cubicBezTo>
                    <a:cubicBezTo>
                      <a:pt x="32" y="38"/>
                      <a:pt x="31" y="38"/>
                      <a:pt x="31" y="38"/>
                    </a:cubicBezTo>
                    <a:cubicBezTo>
                      <a:pt x="30" y="38"/>
                      <a:pt x="30" y="38"/>
                      <a:pt x="30" y="37"/>
                    </a:cubicBezTo>
                    <a:cubicBezTo>
                      <a:pt x="30" y="36"/>
                      <a:pt x="29" y="35"/>
                      <a:pt x="28" y="35"/>
                    </a:cubicBezTo>
                    <a:cubicBezTo>
                      <a:pt x="27" y="35"/>
                      <a:pt x="26" y="36"/>
                      <a:pt x="26" y="37"/>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5" name="Google Shape;855;p16"/>
              <p:cNvSpPr/>
              <p:nvPr/>
            </p:nvSpPr>
            <p:spPr>
              <a:xfrm>
                <a:off x="3306314" y="4096824"/>
                <a:ext cx="218436" cy="214390"/>
              </a:xfrm>
              <a:custGeom>
                <a:avLst/>
                <a:gdLst/>
                <a:ahLst/>
                <a:cxnLst/>
                <a:rect l="l" t="t" r="r" b="b"/>
                <a:pathLst>
                  <a:path w="68" h="67" extrusionOk="0">
                    <a:moveTo>
                      <a:pt x="57" y="0"/>
                    </a:moveTo>
                    <a:cubicBezTo>
                      <a:pt x="12" y="0"/>
                      <a:pt x="12" y="0"/>
                      <a:pt x="12" y="0"/>
                    </a:cubicBezTo>
                    <a:cubicBezTo>
                      <a:pt x="5" y="0"/>
                      <a:pt x="0" y="5"/>
                      <a:pt x="0" y="11"/>
                    </a:cubicBezTo>
                    <a:cubicBezTo>
                      <a:pt x="0" y="56"/>
                      <a:pt x="0" y="56"/>
                      <a:pt x="0" y="56"/>
                    </a:cubicBezTo>
                    <a:cubicBezTo>
                      <a:pt x="0" y="62"/>
                      <a:pt x="5" y="67"/>
                      <a:pt x="12" y="67"/>
                    </a:cubicBezTo>
                    <a:cubicBezTo>
                      <a:pt x="57" y="67"/>
                      <a:pt x="57" y="67"/>
                      <a:pt x="57" y="67"/>
                    </a:cubicBezTo>
                    <a:cubicBezTo>
                      <a:pt x="63" y="67"/>
                      <a:pt x="68" y="62"/>
                      <a:pt x="68" y="56"/>
                    </a:cubicBezTo>
                    <a:cubicBezTo>
                      <a:pt x="68" y="11"/>
                      <a:pt x="68" y="11"/>
                      <a:pt x="68" y="11"/>
                    </a:cubicBezTo>
                    <a:cubicBezTo>
                      <a:pt x="68" y="5"/>
                      <a:pt x="63" y="0"/>
                      <a:pt x="57" y="0"/>
                    </a:cubicBezTo>
                    <a:close/>
                    <a:moveTo>
                      <a:pt x="65" y="11"/>
                    </a:moveTo>
                    <a:cubicBezTo>
                      <a:pt x="65" y="56"/>
                      <a:pt x="65" y="56"/>
                      <a:pt x="65" y="56"/>
                    </a:cubicBezTo>
                    <a:cubicBezTo>
                      <a:pt x="65" y="61"/>
                      <a:pt x="61" y="64"/>
                      <a:pt x="57" y="64"/>
                    </a:cubicBezTo>
                    <a:cubicBezTo>
                      <a:pt x="12" y="64"/>
                      <a:pt x="12" y="64"/>
                      <a:pt x="12" y="64"/>
                    </a:cubicBezTo>
                    <a:cubicBezTo>
                      <a:pt x="7" y="64"/>
                      <a:pt x="3" y="61"/>
                      <a:pt x="3" y="56"/>
                    </a:cubicBezTo>
                    <a:cubicBezTo>
                      <a:pt x="3" y="11"/>
                      <a:pt x="3" y="11"/>
                      <a:pt x="3" y="11"/>
                    </a:cubicBezTo>
                    <a:cubicBezTo>
                      <a:pt x="3" y="7"/>
                      <a:pt x="7" y="3"/>
                      <a:pt x="12" y="3"/>
                    </a:cubicBezTo>
                    <a:cubicBezTo>
                      <a:pt x="57" y="3"/>
                      <a:pt x="57" y="3"/>
                      <a:pt x="57" y="3"/>
                    </a:cubicBezTo>
                    <a:cubicBezTo>
                      <a:pt x="61" y="3"/>
                      <a:pt x="65" y="7"/>
                      <a:pt x="65" y="11"/>
                    </a:cubicBezTo>
                    <a:close/>
                    <a:moveTo>
                      <a:pt x="56" y="5"/>
                    </a:moveTo>
                    <a:cubicBezTo>
                      <a:pt x="12" y="5"/>
                      <a:pt x="12" y="5"/>
                      <a:pt x="12" y="5"/>
                    </a:cubicBezTo>
                    <a:cubicBezTo>
                      <a:pt x="9" y="5"/>
                      <a:pt x="6" y="8"/>
                      <a:pt x="6" y="12"/>
                    </a:cubicBezTo>
                    <a:cubicBezTo>
                      <a:pt x="6" y="56"/>
                      <a:pt x="6" y="56"/>
                      <a:pt x="6" y="56"/>
                    </a:cubicBezTo>
                    <a:cubicBezTo>
                      <a:pt x="6" y="59"/>
                      <a:pt x="9" y="62"/>
                      <a:pt x="12" y="62"/>
                    </a:cubicBezTo>
                    <a:cubicBezTo>
                      <a:pt x="56" y="62"/>
                      <a:pt x="56" y="62"/>
                      <a:pt x="56" y="62"/>
                    </a:cubicBezTo>
                    <a:cubicBezTo>
                      <a:pt x="60" y="62"/>
                      <a:pt x="63" y="59"/>
                      <a:pt x="63" y="56"/>
                    </a:cubicBezTo>
                    <a:cubicBezTo>
                      <a:pt x="63" y="12"/>
                      <a:pt x="63" y="12"/>
                      <a:pt x="63" y="12"/>
                    </a:cubicBezTo>
                    <a:cubicBezTo>
                      <a:pt x="63" y="8"/>
                      <a:pt x="60" y="5"/>
                      <a:pt x="56" y="5"/>
                    </a:cubicBezTo>
                    <a:close/>
                    <a:moveTo>
                      <a:pt x="61" y="12"/>
                    </a:moveTo>
                    <a:cubicBezTo>
                      <a:pt x="61" y="33"/>
                      <a:pt x="61" y="33"/>
                      <a:pt x="61" y="33"/>
                    </a:cubicBezTo>
                    <a:cubicBezTo>
                      <a:pt x="35" y="33"/>
                      <a:pt x="35" y="33"/>
                      <a:pt x="35" y="33"/>
                    </a:cubicBezTo>
                    <a:cubicBezTo>
                      <a:pt x="35" y="7"/>
                      <a:pt x="35" y="7"/>
                      <a:pt x="35" y="7"/>
                    </a:cubicBezTo>
                    <a:cubicBezTo>
                      <a:pt x="56" y="7"/>
                      <a:pt x="56" y="7"/>
                      <a:pt x="56" y="7"/>
                    </a:cubicBezTo>
                    <a:cubicBezTo>
                      <a:pt x="59" y="7"/>
                      <a:pt x="61" y="9"/>
                      <a:pt x="61" y="12"/>
                    </a:cubicBezTo>
                    <a:close/>
                    <a:moveTo>
                      <a:pt x="12" y="7"/>
                    </a:moveTo>
                    <a:cubicBezTo>
                      <a:pt x="33" y="7"/>
                      <a:pt x="33" y="7"/>
                      <a:pt x="33" y="7"/>
                    </a:cubicBezTo>
                    <a:cubicBezTo>
                      <a:pt x="33" y="33"/>
                      <a:pt x="33" y="33"/>
                      <a:pt x="33" y="33"/>
                    </a:cubicBezTo>
                    <a:cubicBezTo>
                      <a:pt x="8" y="33"/>
                      <a:pt x="8" y="33"/>
                      <a:pt x="8" y="33"/>
                    </a:cubicBezTo>
                    <a:cubicBezTo>
                      <a:pt x="8" y="12"/>
                      <a:pt x="8" y="12"/>
                      <a:pt x="8" y="12"/>
                    </a:cubicBezTo>
                    <a:cubicBezTo>
                      <a:pt x="8" y="9"/>
                      <a:pt x="10" y="7"/>
                      <a:pt x="12" y="7"/>
                    </a:cubicBezTo>
                    <a:close/>
                    <a:moveTo>
                      <a:pt x="8" y="56"/>
                    </a:moveTo>
                    <a:cubicBezTo>
                      <a:pt x="8" y="35"/>
                      <a:pt x="8" y="35"/>
                      <a:pt x="8" y="35"/>
                    </a:cubicBezTo>
                    <a:cubicBezTo>
                      <a:pt x="33" y="35"/>
                      <a:pt x="33" y="35"/>
                      <a:pt x="33" y="35"/>
                    </a:cubicBezTo>
                    <a:cubicBezTo>
                      <a:pt x="33" y="60"/>
                      <a:pt x="33" y="60"/>
                      <a:pt x="33" y="60"/>
                    </a:cubicBezTo>
                    <a:cubicBezTo>
                      <a:pt x="12" y="60"/>
                      <a:pt x="12" y="60"/>
                      <a:pt x="12" y="60"/>
                    </a:cubicBezTo>
                    <a:cubicBezTo>
                      <a:pt x="10" y="60"/>
                      <a:pt x="8" y="58"/>
                      <a:pt x="8" y="56"/>
                    </a:cubicBezTo>
                    <a:close/>
                    <a:moveTo>
                      <a:pt x="56" y="60"/>
                    </a:moveTo>
                    <a:cubicBezTo>
                      <a:pt x="35" y="60"/>
                      <a:pt x="35" y="60"/>
                      <a:pt x="35" y="60"/>
                    </a:cubicBezTo>
                    <a:cubicBezTo>
                      <a:pt x="35" y="35"/>
                      <a:pt x="35" y="35"/>
                      <a:pt x="35" y="35"/>
                    </a:cubicBezTo>
                    <a:cubicBezTo>
                      <a:pt x="61" y="35"/>
                      <a:pt x="61" y="35"/>
                      <a:pt x="61" y="35"/>
                    </a:cubicBezTo>
                    <a:cubicBezTo>
                      <a:pt x="61" y="56"/>
                      <a:pt x="61" y="56"/>
                      <a:pt x="61" y="56"/>
                    </a:cubicBezTo>
                    <a:cubicBezTo>
                      <a:pt x="61" y="58"/>
                      <a:pt x="59" y="60"/>
                      <a:pt x="56" y="60"/>
                    </a:cubicBezTo>
                    <a:close/>
                    <a:moveTo>
                      <a:pt x="12" y="20"/>
                    </a:moveTo>
                    <a:cubicBezTo>
                      <a:pt x="12" y="19"/>
                      <a:pt x="13" y="19"/>
                      <a:pt x="13" y="19"/>
                    </a:cubicBezTo>
                    <a:cubicBezTo>
                      <a:pt x="19" y="19"/>
                      <a:pt x="19" y="19"/>
                      <a:pt x="19" y="19"/>
                    </a:cubicBezTo>
                    <a:cubicBezTo>
                      <a:pt x="19" y="13"/>
                      <a:pt x="19" y="13"/>
                      <a:pt x="19" y="13"/>
                    </a:cubicBezTo>
                    <a:cubicBezTo>
                      <a:pt x="19" y="12"/>
                      <a:pt x="20" y="12"/>
                      <a:pt x="20" y="12"/>
                    </a:cubicBezTo>
                    <a:cubicBezTo>
                      <a:pt x="21" y="12"/>
                      <a:pt x="21" y="12"/>
                      <a:pt x="21" y="13"/>
                    </a:cubicBezTo>
                    <a:cubicBezTo>
                      <a:pt x="21" y="19"/>
                      <a:pt x="21" y="19"/>
                      <a:pt x="21" y="19"/>
                    </a:cubicBezTo>
                    <a:cubicBezTo>
                      <a:pt x="28" y="19"/>
                      <a:pt x="28" y="19"/>
                      <a:pt x="28" y="19"/>
                    </a:cubicBezTo>
                    <a:cubicBezTo>
                      <a:pt x="28" y="19"/>
                      <a:pt x="29" y="19"/>
                      <a:pt x="29" y="20"/>
                    </a:cubicBezTo>
                    <a:cubicBezTo>
                      <a:pt x="29" y="20"/>
                      <a:pt x="28" y="21"/>
                      <a:pt x="28" y="21"/>
                    </a:cubicBezTo>
                    <a:cubicBezTo>
                      <a:pt x="21" y="21"/>
                      <a:pt x="21" y="21"/>
                      <a:pt x="21" y="21"/>
                    </a:cubicBezTo>
                    <a:cubicBezTo>
                      <a:pt x="21" y="27"/>
                      <a:pt x="21" y="27"/>
                      <a:pt x="21" y="27"/>
                    </a:cubicBezTo>
                    <a:cubicBezTo>
                      <a:pt x="21" y="27"/>
                      <a:pt x="21" y="28"/>
                      <a:pt x="20" y="28"/>
                    </a:cubicBezTo>
                    <a:cubicBezTo>
                      <a:pt x="20" y="28"/>
                      <a:pt x="19" y="27"/>
                      <a:pt x="19" y="27"/>
                    </a:cubicBezTo>
                    <a:cubicBezTo>
                      <a:pt x="19" y="21"/>
                      <a:pt x="19" y="21"/>
                      <a:pt x="19" y="21"/>
                    </a:cubicBezTo>
                    <a:cubicBezTo>
                      <a:pt x="13" y="21"/>
                      <a:pt x="13" y="21"/>
                      <a:pt x="13" y="21"/>
                    </a:cubicBezTo>
                    <a:cubicBezTo>
                      <a:pt x="13" y="21"/>
                      <a:pt x="12" y="20"/>
                      <a:pt x="12" y="20"/>
                    </a:cubicBezTo>
                    <a:close/>
                    <a:moveTo>
                      <a:pt x="26" y="52"/>
                    </a:moveTo>
                    <a:cubicBezTo>
                      <a:pt x="27" y="52"/>
                      <a:pt x="27" y="53"/>
                      <a:pt x="26" y="53"/>
                    </a:cubicBezTo>
                    <a:cubicBezTo>
                      <a:pt x="26" y="53"/>
                      <a:pt x="26" y="53"/>
                      <a:pt x="25" y="53"/>
                    </a:cubicBezTo>
                    <a:cubicBezTo>
                      <a:pt x="25" y="53"/>
                      <a:pt x="25" y="53"/>
                      <a:pt x="25" y="53"/>
                    </a:cubicBezTo>
                    <a:cubicBezTo>
                      <a:pt x="20" y="49"/>
                      <a:pt x="20" y="49"/>
                      <a:pt x="20" y="49"/>
                    </a:cubicBezTo>
                    <a:cubicBezTo>
                      <a:pt x="16" y="53"/>
                      <a:pt x="16" y="53"/>
                      <a:pt x="16" y="53"/>
                    </a:cubicBezTo>
                    <a:cubicBezTo>
                      <a:pt x="16" y="53"/>
                      <a:pt x="16" y="53"/>
                      <a:pt x="15" y="53"/>
                    </a:cubicBezTo>
                    <a:cubicBezTo>
                      <a:pt x="15" y="53"/>
                      <a:pt x="15" y="53"/>
                      <a:pt x="15" y="53"/>
                    </a:cubicBezTo>
                    <a:cubicBezTo>
                      <a:pt x="14" y="53"/>
                      <a:pt x="14" y="52"/>
                      <a:pt x="15" y="52"/>
                    </a:cubicBezTo>
                    <a:cubicBezTo>
                      <a:pt x="19" y="47"/>
                      <a:pt x="19" y="47"/>
                      <a:pt x="19" y="47"/>
                    </a:cubicBezTo>
                    <a:cubicBezTo>
                      <a:pt x="15" y="43"/>
                      <a:pt x="15" y="43"/>
                      <a:pt x="15" y="43"/>
                    </a:cubicBezTo>
                    <a:cubicBezTo>
                      <a:pt x="14" y="43"/>
                      <a:pt x="14" y="42"/>
                      <a:pt x="15" y="42"/>
                    </a:cubicBezTo>
                    <a:cubicBezTo>
                      <a:pt x="15" y="41"/>
                      <a:pt x="16" y="41"/>
                      <a:pt x="16" y="42"/>
                    </a:cubicBezTo>
                    <a:cubicBezTo>
                      <a:pt x="20" y="46"/>
                      <a:pt x="20" y="46"/>
                      <a:pt x="20" y="46"/>
                    </a:cubicBezTo>
                    <a:cubicBezTo>
                      <a:pt x="25" y="42"/>
                      <a:pt x="25" y="42"/>
                      <a:pt x="25" y="42"/>
                    </a:cubicBezTo>
                    <a:cubicBezTo>
                      <a:pt x="25" y="41"/>
                      <a:pt x="26" y="41"/>
                      <a:pt x="26" y="42"/>
                    </a:cubicBezTo>
                    <a:cubicBezTo>
                      <a:pt x="27" y="42"/>
                      <a:pt x="27" y="43"/>
                      <a:pt x="26" y="43"/>
                    </a:cubicBezTo>
                    <a:cubicBezTo>
                      <a:pt x="22" y="47"/>
                      <a:pt x="22" y="47"/>
                      <a:pt x="22" y="47"/>
                    </a:cubicBezTo>
                    <a:lnTo>
                      <a:pt x="26" y="52"/>
                    </a:lnTo>
                    <a:close/>
                    <a:moveTo>
                      <a:pt x="40" y="19"/>
                    </a:moveTo>
                    <a:cubicBezTo>
                      <a:pt x="40" y="19"/>
                      <a:pt x="41" y="18"/>
                      <a:pt x="41" y="18"/>
                    </a:cubicBezTo>
                    <a:cubicBezTo>
                      <a:pt x="56" y="18"/>
                      <a:pt x="56" y="18"/>
                      <a:pt x="56" y="18"/>
                    </a:cubicBezTo>
                    <a:cubicBezTo>
                      <a:pt x="56" y="18"/>
                      <a:pt x="57" y="19"/>
                      <a:pt x="57" y="19"/>
                    </a:cubicBezTo>
                    <a:cubicBezTo>
                      <a:pt x="57" y="20"/>
                      <a:pt x="56" y="20"/>
                      <a:pt x="56" y="20"/>
                    </a:cubicBezTo>
                    <a:cubicBezTo>
                      <a:pt x="41" y="20"/>
                      <a:pt x="41" y="20"/>
                      <a:pt x="41" y="20"/>
                    </a:cubicBezTo>
                    <a:cubicBezTo>
                      <a:pt x="41" y="20"/>
                      <a:pt x="40" y="20"/>
                      <a:pt x="40" y="19"/>
                    </a:cubicBezTo>
                    <a:close/>
                    <a:moveTo>
                      <a:pt x="56" y="44"/>
                    </a:moveTo>
                    <a:cubicBezTo>
                      <a:pt x="56" y="45"/>
                      <a:pt x="56" y="45"/>
                      <a:pt x="55" y="45"/>
                    </a:cubicBezTo>
                    <a:cubicBezTo>
                      <a:pt x="41" y="45"/>
                      <a:pt x="41" y="45"/>
                      <a:pt x="41" y="45"/>
                    </a:cubicBezTo>
                    <a:cubicBezTo>
                      <a:pt x="41" y="45"/>
                      <a:pt x="40" y="45"/>
                      <a:pt x="40" y="44"/>
                    </a:cubicBezTo>
                    <a:cubicBezTo>
                      <a:pt x="40" y="44"/>
                      <a:pt x="41" y="43"/>
                      <a:pt x="41" y="43"/>
                    </a:cubicBezTo>
                    <a:cubicBezTo>
                      <a:pt x="55" y="43"/>
                      <a:pt x="55" y="43"/>
                      <a:pt x="55" y="43"/>
                    </a:cubicBezTo>
                    <a:cubicBezTo>
                      <a:pt x="56" y="43"/>
                      <a:pt x="56" y="44"/>
                      <a:pt x="56" y="44"/>
                    </a:cubicBezTo>
                    <a:close/>
                    <a:moveTo>
                      <a:pt x="56" y="50"/>
                    </a:moveTo>
                    <a:cubicBezTo>
                      <a:pt x="56" y="51"/>
                      <a:pt x="56" y="51"/>
                      <a:pt x="55" y="51"/>
                    </a:cubicBezTo>
                    <a:cubicBezTo>
                      <a:pt x="41" y="51"/>
                      <a:pt x="41" y="51"/>
                      <a:pt x="41" y="51"/>
                    </a:cubicBezTo>
                    <a:cubicBezTo>
                      <a:pt x="41" y="51"/>
                      <a:pt x="40" y="51"/>
                      <a:pt x="40" y="50"/>
                    </a:cubicBezTo>
                    <a:cubicBezTo>
                      <a:pt x="40" y="50"/>
                      <a:pt x="41" y="49"/>
                      <a:pt x="41" y="49"/>
                    </a:cubicBezTo>
                    <a:cubicBezTo>
                      <a:pt x="55" y="49"/>
                      <a:pt x="55" y="49"/>
                      <a:pt x="55" y="49"/>
                    </a:cubicBezTo>
                    <a:cubicBezTo>
                      <a:pt x="56" y="49"/>
                      <a:pt x="56" y="50"/>
                      <a:pt x="56" y="50"/>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6" name="Google Shape;856;p16"/>
              <p:cNvSpPr/>
              <p:nvPr/>
            </p:nvSpPr>
            <p:spPr>
              <a:xfrm>
                <a:off x="8173878" y="1667655"/>
                <a:ext cx="301451" cy="291404"/>
              </a:xfrm>
              <a:custGeom>
                <a:avLst/>
                <a:gdLst/>
                <a:ahLst/>
                <a:cxnLst/>
                <a:rect l="l" t="t" r="r" b="b"/>
                <a:pathLst>
                  <a:path w="63" h="61" extrusionOk="0">
                    <a:moveTo>
                      <a:pt x="12" y="10"/>
                    </a:moveTo>
                    <a:cubicBezTo>
                      <a:pt x="12" y="10"/>
                      <a:pt x="13" y="10"/>
                      <a:pt x="13" y="10"/>
                    </a:cubicBezTo>
                    <a:cubicBezTo>
                      <a:pt x="14" y="11"/>
                      <a:pt x="14" y="11"/>
                      <a:pt x="13" y="12"/>
                    </a:cubicBezTo>
                    <a:cubicBezTo>
                      <a:pt x="8" y="17"/>
                      <a:pt x="8" y="24"/>
                      <a:pt x="13" y="29"/>
                    </a:cubicBezTo>
                    <a:cubicBezTo>
                      <a:pt x="14" y="30"/>
                      <a:pt x="14" y="30"/>
                      <a:pt x="13" y="31"/>
                    </a:cubicBezTo>
                    <a:cubicBezTo>
                      <a:pt x="13" y="31"/>
                      <a:pt x="13" y="31"/>
                      <a:pt x="13" y="31"/>
                    </a:cubicBezTo>
                    <a:cubicBezTo>
                      <a:pt x="12" y="31"/>
                      <a:pt x="12" y="31"/>
                      <a:pt x="12" y="31"/>
                    </a:cubicBezTo>
                    <a:cubicBezTo>
                      <a:pt x="6" y="25"/>
                      <a:pt x="6" y="16"/>
                      <a:pt x="12" y="10"/>
                    </a:cubicBezTo>
                    <a:close/>
                    <a:moveTo>
                      <a:pt x="61" y="59"/>
                    </a:moveTo>
                    <a:cubicBezTo>
                      <a:pt x="59" y="60"/>
                      <a:pt x="58" y="61"/>
                      <a:pt x="56" y="61"/>
                    </a:cubicBezTo>
                    <a:cubicBezTo>
                      <a:pt x="54" y="61"/>
                      <a:pt x="52" y="60"/>
                      <a:pt x="51" y="59"/>
                    </a:cubicBezTo>
                    <a:cubicBezTo>
                      <a:pt x="38" y="47"/>
                      <a:pt x="38" y="47"/>
                      <a:pt x="38" y="47"/>
                    </a:cubicBezTo>
                    <a:cubicBezTo>
                      <a:pt x="37" y="45"/>
                      <a:pt x="36" y="43"/>
                      <a:pt x="36" y="42"/>
                    </a:cubicBezTo>
                    <a:cubicBezTo>
                      <a:pt x="32" y="38"/>
                      <a:pt x="32" y="38"/>
                      <a:pt x="32" y="38"/>
                    </a:cubicBezTo>
                    <a:cubicBezTo>
                      <a:pt x="29" y="40"/>
                      <a:pt x="26" y="41"/>
                      <a:pt x="22" y="41"/>
                    </a:cubicBezTo>
                    <a:cubicBezTo>
                      <a:pt x="17" y="41"/>
                      <a:pt x="12" y="38"/>
                      <a:pt x="8" y="35"/>
                    </a:cubicBezTo>
                    <a:cubicBezTo>
                      <a:pt x="0" y="27"/>
                      <a:pt x="0" y="14"/>
                      <a:pt x="8" y="6"/>
                    </a:cubicBezTo>
                    <a:cubicBezTo>
                      <a:pt x="12" y="3"/>
                      <a:pt x="17" y="0"/>
                      <a:pt x="22" y="0"/>
                    </a:cubicBezTo>
                    <a:cubicBezTo>
                      <a:pt x="28" y="0"/>
                      <a:pt x="33" y="3"/>
                      <a:pt x="36" y="6"/>
                    </a:cubicBezTo>
                    <a:cubicBezTo>
                      <a:pt x="43" y="13"/>
                      <a:pt x="44" y="23"/>
                      <a:pt x="39" y="31"/>
                    </a:cubicBezTo>
                    <a:cubicBezTo>
                      <a:pt x="43" y="35"/>
                      <a:pt x="43" y="35"/>
                      <a:pt x="43" y="35"/>
                    </a:cubicBezTo>
                    <a:cubicBezTo>
                      <a:pt x="45" y="35"/>
                      <a:pt x="47" y="35"/>
                      <a:pt x="48" y="37"/>
                    </a:cubicBezTo>
                    <a:cubicBezTo>
                      <a:pt x="60" y="49"/>
                      <a:pt x="60" y="49"/>
                      <a:pt x="60" y="49"/>
                    </a:cubicBezTo>
                    <a:cubicBezTo>
                      <a:pt x="63" y="52"/>
                      <a:pt x="63" y="56"/>
                      <a:pt x="61" y="59"/>
                    </a:cubicBezTo>
                    <a:close/>
                    <a:moveTo>
                      <a:pt x="10" y="8"/>
                    </a:moveTo>
                    <a:cubicBezTo>
                      <a:pt x="7" y="12"/>
                      <a:pt x="5" y="16"/>
                      <a:pt x="5" y="21"/>
                    </a:cubicBezTo>
                    <a:cubicBezTo>
                      <a:pt x="5" y="25"/>
                      <a:pt x="7" y="29"/>
                      <a:pt x="10" y="33"/>
                    </a:cubicBezTo>
                    <a:cubicBezTo>
                      <a:pt x="13" y="36"/>
                      <a:pt x="18" y="38"/>
                      <a:pt x="22" y="38"/>
                    </a:cubicBezTo>
                    <a:cubicBezTo>
                      <a:pt x="27" y="38"/>
                      <a:pt x="31" y="36"/>
                      <a:pt x="34" y="33"/>
                    </a:cubicBezTo>
                    <a:cubicBezTo>
                      <a:pt x="37" y="29"/>
                      <a:pt x="39" y="25"/>
                      <a:pt x="39" y="21"/>
                    </a:cubicBezTo>
                    <a:cubicBezTo>
                      <a:pt x="39" y="16"/>
                      <a:pt x="37" y="12"/>
                      <a:pt x="34" y="8"/>
                    </a:cubicBezTo>
                    <a:cubicBezTo>
                      <a:pt x="31" y="5"/>
                      <a:pt x="27" y="3"/>
                      <a:pt x="22" y="3"/>
                    </a:cubicBezTo>
                    <a:cubicBezTo>
                      <a:pt x="18" y="3"/>
                      <a:pt x="13" y="5"/>
                      <a:pt x="10" y="8"/>
                    </a:cubicBezTo>
                    <a:close/>
                    <a:moveTo>
                      <a:pt x="36" y="34"/>
                    </a:moveTo>
                    <a:cubicBezTo>
                      <a:pt x="35" y="34"/>
                      <a:pt x="35" y="35"/>
                      <a:pt x="34" y="35"/>
                    </a:cubicBezTo>
                    <a:cubicBezTo>
                      <a:pt x="38" y="39"/>
                      <a:pt x="38" y="39"/>
                      <a:pt x="38" y="39"/>
                    </a:cubicBezTo>
                    <a:cubicBezTo>
                      <a:pt x="38" y="38"/>
                      <a:pt x="38" y="38"/>
                      <a:pt x="39" y="37"/>
                    </a:cubicBezTo>
                    <a:cubicBezTo>
                      <a:pt x="39" y="37"/>
                      <a:pt x="40" y="36"/>
                      <a:pt x="40" y="36"/>
                    </a:cubicBezTo>
                    <a:cubicBezTo>
                      <a:pt x="37" y="33"/>
                      <a:pt x="37" y="33"/>
                      <a:pt x="37" y="33"/>
                    </a:cubicBezTo>
                    <a:cubicBezTo>
                      <a:pt x="36" y="33"/>
                      <a:pt x="36" y="34"/>
                      <a:pt x="36" y="34"/>
                    </a:cubicBezTo>
                    <a:close/>
                    <a:moveTo>
                      <a:pt x="41" y="44"/>
                    </a:moveTo>
                    <a:cubicBezTo>
                      <a:pt x="53" y="57"/>
                      <a:pt x="53" y="57"/>
                      <a:pt x="53" y="57"/>
                    </a:cubicBezTo>
                    <a:cubicBezTo>
                      <a:pt x="54" y="58"/>
                      <a:pt x="57" y="58"/>
                      <a:pt x="58" y="57"/>
                    </a:cubicBezTo>
                    <a:cubicBezTo>
                      <a:pt x="59" y="56"/>
                      <a:pt x="60" y="55"/>
                      <a:pt x="60" y="54"/>
                    </a:cubicBezTo>
                    <a:cubicBezTo>
                      <a:pt x="60" y="53"/>
                      <a:pt x="59" y="52"/>
                      <a:pt x="58" y="51"/>
                    </a:cubicBezTo>
                    <a:cubicBezTo>
                      <a:pt x="46" y="39"/>
                      <a:pt x="46" y="39"/>
                      <a:pt x="46" y="39"/>
                    </a:cubicBezTo>
                    <a:cubicBezTo>
                      <a:pt x="45" y="38"/>
                      <a:pt x="44" y="38"/>
                      <a:pt x="43" y="38"/>
                    </a:cubicBezTo>
                    <a:cubicBezTo>
                      <a:pt x="43" y="38"/>
                      <a:pt x="42" y="38"/>
                      <a:pt x="42" y="38"/>
                    </a:cubicBezTo>
                    <a:cubicBezTo>
                      <a:pt x="42" y="38"/>
                      <a:pt x="42" y="38"/>
                      <a:pt x="41" y="38"/>
                    </a:cubicBezTo>
                    <a:cubicBezTo>
                      <a:pt x="41" y="38"/>
                      <a:pt x="41" y="38"/>
                      <a:pt x="40" y="39"/>
                    </a:cubicBezTo>
                    <a:cubicBezTo>
                      <a:pt x="40" y="39"/>
                      <a:pt x="40" y="39"/>
                      <a:pt x="40" y="40"/>
                    </a:cubicBezTo>
                    <a:cubicBezTo>
                      <a:pt x="39" y="40"/>
                      <a:pt x="39" y="40"/>
                      <a:pt x="39" y="40"/>
                    </a:cubicBezTo>
                    <a:cubicBezTo>
                      <a:pt x="39" y="42"/>
                      <a:pt x="39" y="43"/>
                      <a:pt x="41" y="44"/>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7" name="Google Shape;857;p16"/>
              <p:cNvSpPr/>
              <p:nvPr/>
            </p:nvSpPr>
            <p:spPr>
              <a:xfrm>
                <a:off x="4420392" y="3824677"/>
                <a:ext cx="329120" cy="329123"/>
              </a:xfrm>
              <a:custGeom>
                <a:avLst/>
                <a:gdLst/>
                <a:ahLst/>
                <a:cxnLst/>
                <a:rect l="l" t="t" r="r" b="b"/>
                <a:pathLst>
                  <a:path w="35" h="35" extrusionOk="0">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8" name="Google Shape;858;p16"/>
              <p:cNvSpPr/>
              <p:nvPr/>
            </p:nvSpPr>
            <p:spPr>
              <a:xfrm>
                <a:off x="6730273" y="2777288"/>
                <a:ext cx="265777" cy="265779"/>
              </a:xfrm>
              <a:custGeom>
                <a:avLst/>
                <a:gdLst/>
                <a:ahLst/>
                <a:cxnLst/>
                <a:rect l="l" t="t" r="r" b="b"/>
                <a:pathLst>
                  <a:path w="35" h="35" extrusionOk="0">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59" name="Google Shape;859;p16"/>
              <p:cNvSpPr/>
              <p:nvPr/>
            </p:nvSpPr>
            <p:spPr>
              <a:xfrm>
                <a:off x="5418709" y="4208219"/>
                <a:ext cx="424442" cy="461620"/>
              </a:xfrm>
              <a:custGeom>
                <a:avLst/>
                <a:gdLst/>
                <a:ahLst/>
                <a:cxnLst/>
                <a:rect l="l" t="t" r="r" b="b"/>
                <a:pathLst>
                  <a:path w="58" h="63" extrusionOk="0">
                    <a:moveTo>
                      <a:pt x="40" y="11"/>
                    </a:moveTo>
                    <a:cubicBezTo>
                      <a:pt x="39" y="10"/>
                      <a:pt x="39" y="10"/>
                      <a:pt x="39" y="9"/>
                    </a:cubicBezTo>
                    <a:cubicBezTo>
                      <a:pt x="42" y="4"/>
                      <a:pt x="42" y="4"/>
                      <a:pt x="42" y="4"/>
                    </a:cubicBezTo>
                    <a:cubicBezTo>
                      <a:pt x="43" y="4"/>
                      <a:pt x="43" y="3"/>
                      <a:pt x="44" y="4"/>
                    </a:cubicBezTo>
                    <a:cubicBezTo>
                      <a:pt x="44" y="4"/>
                      <a:pt x="44" y="5"/>
                      <a:pt x="44" y="5"/>
                    </a:cubicBezTo>
                    <a:cubicBezTo>
                      <a:pt x="41" y="10"/>
                      <a:pt x="41" y="10"/>
                      <a:pt x="41" y="10"/>
                    </a:cubicBezTo>
                    <a:cubicBezTo>
                      <a:pt x="41" y="10"/>
                      <a:pt x="41" y="11"/>
                      <a:pt x="40" y="11"/>
                    </a:cubicBezTo>
                    <a:cubicBezTo>
                      <a:pt x="40" y="11"/>
                      <a:pt x="40" y="11"/>
                      <a:pt x="40" y="11"/>
                    </a:cubicBezTo>
                    <a:close/>
                    <a:moveTo>
                      <a:pt x="17" y="47"/>
                    </a:moveTo>
                    <a:cubicBezTo>
                      <a:pt x="14" y="53"/>
                      <a:pt x="14" y="53"/>
                      <a:pt x="14" y="53"/>
                    </a:cubicBezTo>
                    <a:cubicBezTo>
                      <a:pt x="14" y="53"/>
                      <a:pt x="14" y="54"/>
                      <a:pt x="15" y="54"/>
                    </a:cubicBezTo>
                    <a:cubicBezTo>
                      <a:pt x="15" y="54"/>
                      <a:pt x="15" y="54"/>
                      <a:pt x="15" y="54"/>
                    </a:cubicBezTo>
                    <a:cubicBezTo>
                      <a:pt x="16" y="54"/>
                      <a:pt x="16" y="54"/>
                      <a:pt x="16" y="54"/>
                    </a:cubicBezTo>
                    <a:cubicBezTo>
                      <a:pt x="19" y="48"/>
                      <a:pt x="19" y="48"/>
                      <a:pt x="19" y="48"/>
                    </a:cubicBezTo>
                    <a:cubicBezTo>
                      <a:pt x="19" y="48"/>
                      <a:pt x="19" y="47"/>
                      <a:pt x="19" y="47"/>
                    </a:cubicBezTo>
                    <a:cubicBezTo>
                      <a:pt x="18" y="47"/>
                      <a:pt x="18" y="47"/>
                      <a:pt x="17" y="47"/>
                    </a:cubicBezTo>
                    <a:close/>
                    <a:moveTo>
                      <a:pt x="48" y="19"/>
                    </a:moveTo>
                    <a:cubicBezTo>
                      <a:pt x="49" y="19"/>
                      <a:pt x="49" y="19"/>
                      <a:pt x="49" y="19"/>
                    </a:cubicBezTo>
                    <a:cubicBezTo>
                      <a:pt x="54" y="16"/>
                      <a:pt x="54" y="16"/>
                      <a:pt x="54" y="16"/>
                    </a:cubicBezTo>
                    <a:cubicBezTo>
                      <a:pt x="55" y="15"/>
                      <a:pt x="55" y="15"/>
                      <a:pt x="54" y="14"/>
                    </a:cubicBezTo>
                    <a:cubicBezTo>
                      <a:pt x="54" y="14"/>
                      <a:pt x="54" y="14"/>
                      <a:pt x="53" y="14"/>
                    </a:cubicBezTo>
                    <a:cubicBezTo>
                      <a:pt x="48" y="17"/>
                      <a:pt x="48" y="17"/>
                      <a:pt x="48" y="17"/>
                    </a:cubicBezTo>
                    <a:cubicBezTo>
                      <a:pt x="47" y="17"/>
                      <a:pt x="47" y="18"/>
                      <a:pt x="48" y="18"/>
                    </a:cubicBezTo>
                    <a:cubicBezTo>
                      <a:pt x="48" y="19"/>
                      <a:pt x="48" y="19"/>
                      <a:pt x="48" y="19"/>
                    </a:cubicBezTo>
                    <a:close/>
                    <a:moveTo>
                      <a:pt x="10" y="39"/>
                    </a:moveTo>
                    <a:cubicBezTo>
                      <a:pt x="5" y="42"/>
                      <a:pt x="5" y="42"/>
                      <a:pt x="5" y="42"/>
                    </a:cubicBezTo>
                    <a:cubicBezTo>
                      <a:pt x="4" y="42"/>
                      <a:pt x="4" y="43"/>
                      <a:pt x="4" y="43"/>
                    </a:cubicBezTo>
                    <a:cubicBezTo>
                      <a:pt x="4" y="44"/>
                      <a:pt x="5" y="44"/>
                      <a:pt x="5" y="44"/>
                    </a:cubicBezTo>
                    <a:cubicBezTo>
                      <a:pt x="5" y="44"/>
                      <a:pt x="5" y="44"/>
                      <a:pt x="6" y="44"/>
                    </a:cubicBezTo>
                    <a:cubicBezTo>
                      <a:pt x="11" y="41"/>
                      <a:pt x="11" y="41"/>
                      <a:pt x="11" y="41"/>
                    </a:cubicBezTo>
                    <a:cubicBezTo>
                      <a:pt x="11" y="40"/>
                      <a:pt x="11" y="40"/>
                      <a:pt x="11" y="39"/>
                    </a:cubicBezTo>
                    <a:cubicBezTo>
                      <a:pt x="11" y="39"/>
                      <a:pt x="10" y="39"/>
                      <a:pt x="10" y="39"/>
                    </a:cubicBezTo>
                    <a:close/>
                    <a:moveTo>
                      <a:pt x="57" y="28"/>
                    </a:moveTo>
                    <a:cubicBezTo>
                      <a:pt x="51" y="28"/>
                      <a:pt x="51" y="28"/>
                      <a:pt x="51" y="28"/>
                    </a:cubicBezTo>
                    <a:cubicBezTo>
                      <a:pt x="51" y="28"/>
                      <a:pt x="50" y="28"/>
                      <a:pt x="50" y="29"/>
                    </a:cubicBezTo>
                    <a:cubicBezTo>
                      <a:pt x="50" y="29"/>
                      <a:pt x="51" y="30"/>
                      <a:pt x="51" y="30"/>
                    </a:cubicBezTo>
                    <a:cubicBezTo>
                      <a:pt x="57" y="30"/>
                      <a:pt x="57" y="30"/>
                      <a:pt x="57" y="30"/>
                    </a:cubicBezTo>
                    <a:cubicBezTo>
                      <a:pt x="58" y="30"/>
                      <a:pt x="58" y="29"/>
                      <a:pt x="58" y="29"/>
                    </a:cubicBezTo>
                    <a:cubicBezTo>
                      <a:pt x="58" y="28"/>
                      <a:pt x="58" y="28"/>
                      <a:pt x="57" y="28"/>
                    </a:cubicBezTo>
                    <a:close/>
                    <a:moveTo>
                      <a:pt x="8" y="29"/>
                    </a:moveTo>
                    <a:cubicBezTo>
                      <a:pt x="8" y="28"/>
                      <a:pt x="8" y="28"/>
                      <a:pt x="7" y="28"/>
                    </a:cubicBezTo>
                    <a:cubicBezTo>
                      <a:pt x="1" y="28"/>
                      <a:pt x="1" y="28"/>
                      <a:pt x="1" y="28"/>
                    </a:cubicBezTo>
                    <a:cubicBezTo>
                      <a:pt x="1" y="28"/>
                      <a:pt x="0" y="28"/>
                      <a:pt x="0" y="29"/>
                    </a:cubicBezTo>
                    <a:cubicBezTo>
                      <a:pt x="0" y="29"/>
                      <a:pt x="1" y="30"/>
                      <a:pt x="1" y="30"/>
                    </a:cubicBezTo>
                    <a:cubicBezTo>
                      <a:pt x="7" y="30"/>
                      <a:pt x="7" y="30"/>
                      <a:pt x="7" y="30"/>
                    </a:cubicBezTo>
                    <a:cubicBezTo>
                      <a:pt x="8" y="30"/>
                      <a:pt x="8" y="29"/>
                      <a:pt x="8" y="29"/>
                    </a:cubicBezTo>
                    <a:close/>
                    <a:moveTo>
                      <a:pt x="49" y="39"/>
                    </a:moveTo>
                    <a:cubicBezTo>
                      <a:pt x="48" y="39"/>
                      <a:pt x="48" y="39"/>
                      <a:pt x="48" y="39"/>
                    </a:cubicBezTo>
                    <a:cubicBezTo>
                      <a:pt x="47" y="40"/>
                      <a:pt x="47" y="40"/>
                      <a:pt x="48" y="41"/>
                    </a:cubicBezTo>
                    <a:cubicBezTo>
                      <a:pt x="53" y="44"/>
                      <a:pt x="53" y="44"/>
                      <a:pt x="53" y="44"/>
                    </a:cubicBezTo>
                    <a:cubicBezTo>
                      <a:pt x="53" y="44"/>
                      <a:pt x="53" y="44"/>
                      <a:pt x="54" y="44"/>
                    </a:cubicBezTo>
                    <a:cubicBezTo>
                      <a:pt x="54" y="44"/>
                      <a:pt x="54" y="44"/>
                      <a:pt x="54" y="43"/>
                    </a:cubicBezTo>
                    <a:cubicBezTo>
                      <a:pt x="55" y="43"/>
                      <a:pt x="55" y="42"/>
                      <a:pt x="54" y="42"/>
                    </a:cubicBezTo>
                    <a:lnTo>
                      <a:pt x="49" y="39"/>
                    </a:lnTo>
                    <a:close/>
                    <a:moveTo>
                      <a:pt x="6" y="14"/>
                    </a:moveTo>
                    <a:cubicBezTo>
                      <a:pt x="5" y="14"/>
                      <a:pt x="4" y="14"/>
                      <a:pt x="4" y="14"/>
                    </a:cubicBezTo>
                    <a:cubicBezTo>
                      <a:pt x="4" y="15"/>
                      <a:pt x="4" y="15"/>
                      <a:pt x="5" y="16"/>
                    </a:cubicBezTo>
                    <a:cubicBezTo>
                      <a:pt x="10" y="19"/>
                      <a:pt x="10" y="19"/>
                      <a:pt x="10" y="19"/>
                    </a:cubicBezTo>
                    <a:cubicBezTo>
                      <a:pt x="10" y="19"/>
                      <a:pt x="10" y="19"/>
                      <a:pt x="10" y="19"/>
                    </a:cubicBezTo>
                    <a:cubicBezTo>
                      <a:pt x="11" y="19"/>
                      <a:pt x="11" y="19"/>
                      <a:pt x="11" y="18"/>
                    </a:cubicBezTo>
                    <a:cubicBezTo>
                      <a:pt x="11" y="18"/>
                      <a:pt x="11" y="17"/>
                      <a:pt x="11" y="17"/>
                    </a:cubicBezTo>
                    <a:lnTo>
                      <a:pt x="6" y="14"/>
                    </a:lnTo>
                    <a:close/>
                    <a:moveTo>
                      <a:pt x="41" y="47"/>
                    </a:moveTo>
                    <a:cubicBezTo>
                      <a:pt x="41" y="47"/>
                      <a:pt x="40" y="47"/>
                      <a:pt x="40" y="47"/>
                    </a:cubicBezTo>
                    <a:cubicBezTo>
                      <a:pt x="39" y="47"/>
                      <a:pt x="39" y="48"/>
                      <a:pt x="39" y="48"/>
                    </a:cubicBezTo>
                    <a:cubicBezTo>
                      <a:pt x="42" y="54"/>
                      <a:pt x="42" y="54"/>
                      <a:pt x="42" y="54"/>
                    </a:cubicBezTo>
                    <a:cubicBezTo>
                      <a:pt x="43" y="54"/>
                      <a:pt x="43" y="54"/>
                      <a:pt x="43" y="54"/>
                    </a:cubicBezTo>
                    <a:cubicBezTo>
                      <a:pt x="43" y="54"/>
                      <a:pt x="44" y="54"/>
                      <a:pt x="44" y="54"/>
                    </a:cubicBezTo>
                    <a:cubicBezTo>
                      <a:pt x="44" y="54"/>
                      <a:pt x="44" y="53"/>
                      <a:pt x="44" y="53"/>
                    </a:cubicBezTo>
                    <a:lnTo>
                      <a:pt x="41" y="47"/>
                    </a:lnTo>
                    <a:close/>
                    <a:moveTo>
                      <a:pt x="17" y="10"/>
                    </a:moveTo>
                    <a:cubicBezTo>
                      <a:pt x="18" y="10"/>
                      <a:pt x="18" y="11"/>
                      <a:pt x="18" y="11"/>
                    </a:cubicBezTo>
                    <a:cubicBezTo>
                      <a:pt x="18" y="11"/>
                      <a:pt x="19" y="11"/>
                      <a:pt x="19" y="11"/>
                    </a:cubicBezTo>
                    <a:cubicBezTo>
                      <a:pt x="19" y="10"/>
                      <a:pt x="19" y="10"/>
                      <a:pt x="19" y="9"/>
                    </a:cubicBezTo>
                    <a:cubicBezTo>
                      <a:pt x="16" y="4"/>
                      <a:pt x="16" y="4"/>
                      <a:pt x="16" y="4"/>
                    </a:cubicBezTo>
                    <a:cubicBezTo>
                      <a:pt x="16" y="4"/>
                      <a:pt x="15" y="3"/>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9" y="0"/>
                      <a:pt x="28" y="0"/>
                      <a:pt x="28" y="1"/>
                    </a:cubicBezTo>
                    <a:cubicBezTo>
                      <a:pt x="28" y="7"/>
                      <a:pt x="28" y="7"/>
                      <a:pt x="28" y="7"/>
                    </a:cubicBezTo>
                    <a:cubicBezTo>
                      <a:pt x="28" y="7"/>
                      <a:pt x="29" y="8"/>
                      <a:pt x="29" y="8"/>
                    </a:cubicBezTo>
                    <a:close/>
                    <a:moveTo>
                      <a:pt x="45" y="29"/>
                    </a:moveTo>
                    <a:cubicBezTo>
                      <a:pt x="45" y="33"/>
                      <a:pt x="44" y="38"/>
                      <a:pt x="40" y="41"/>
                    </a:cubicBezTo>
                    <a:cubicBezTo>
                      <a:pt x="38" y="43"/>
                      <a:pt x="37" y="46"/>
                      <a:pt x="37" y="47"/>
                    </a:cubicBezTo>
                    <a:cubicBezTo>
                      <a:pt x="38" y="48"/>
                      <a:pt x="38" y="48"/>
                      <a:pt x="38" y="49"/>
                    </a:cubicBezTo>
                    <a:cubicBezTo>
                      <a:pt x="38" y="50"/>
                      <a:pt x="38" y="50"/>
                      <a:pt x="37" y="51"/>
                    </a:cubicBezTo>
                    <a:cubicBezTo>
                      <a:pt x="38" y="51"/>
                      <a:pt x="38" y="51"/>
                      <a:pt x="38" y="52"/>
                    </a:cubicBezTo>
                    <a:cubicBezTo>
                      <a:pt x="38" y="53"/>
                      <a:pt x="38" y="53"/>
                      <a:pt x="37" y="53"/>
                    </a:cubicBezTo>
                    <a:cubicBezTo>
                      <a:pt x="38" y="54"/>
                      <a:pt x="38" y="54"/>
                      <a:pt x="38" y="55"/>
                    </a:cubicBezTo>
                    <a:cubicBezTo>
                      <a:pt x="38" y="56"/>
                      <a:pt x="38" y="56"/>
                      <a:pt x="37" y="56"/>
                    </a:cubicBezTo>
                    <a:cubicBezTo>
                      <a:pt x="38" y="57"/>
                      <a:pt x="38" y="57"/>
                      <a:pt x="38" y="58"/>
                    </a:cubicBezTo>
                    <a:cubicBezTo>
                      <a:pt x="38" y="59"/>
                      <a:pt x="37" y="60"/>
                      <a:pt x="35" y="60"/>
                    </a:cubicBezTo>
                    <a:cubicBezTo>
                      <a:pt x="35" y="60"/>
                      <a:pt x="35" y="61"/>
                      <a:pt x="35" y="61"/>
                    </a:cubicBezTo>
                    <a:cubicBezTo>
                      <a:pt x="35" y="63"/>
                      <a:pt x="33" y="63"/>
                      <a:pt x="31" y="63"/>
                    </a:cubicBezTo>
                    <a:cubicBezTo>
                      <a:pt x="28" y="63"/>
                      <a:pt x="28" y="63"/>
                      <a:pt x="28" y="63"/>
                    </a:cubicBezTo>
                    <a:cubicBezTo>
                      <a:pt x="26" y="63"/>
                      <a:pt x="23" y="63"/>
                      <a:pt x="23" y="61"/>
                    </a:cubicBezTo>
                    <a:cubicBezTo>
                      <a:pt x="23" y="61"/>
                      <a:pt x="23" y="60"/>
                      <a:pt x="23" y="60"/>
                    </a:cubicBezTo>
                    <a:cubicBezTo>
                      <a:pt x="22" y="60"/>
                      <a:pt x="21" y="59"/>
                      <a:pt x="21" y="58"/>
                    </a:cubicBezTo>
                    <a:cubicBezTo>
                      <a:pt x="21" y="57"/>
                      <a:pt x="21" y="57"/>
                      <a:pt x="22" y="56"/>
                    </a:cubicBezTo>
                    <a:cubicBezTo>
                      <a:pt x="21" y="56"/>
                      <a:pt x="21" y="56"/>
                      <a:pt x="21" y="55"/>
                    </a:cubicBezTo>
                    <a:cubicBezTo>
                      <a:pt x="21" y="54"/>
                      <a:pt x="21" y="54"/>
                      <a:pt x="22" y="53"/>
                    </a:cubicBezTo>
                    <a:cubicBezTo>
                      <a:pt x="21" y="53"/>
                      <a:pt x="21" y="53"/>
                      <a:pt x="21" y="52"/>
                    </a:cubicBezTo>
                    <a:cubicBezTo>
                      <a:pt x="21" y="51"/>
                      <a:pt x="21" y="51"/>
                      <a:pt x="22" y="51"/>
                    </a:cubicBezTo>
                    <a:cubicBezTo>
                      <a:pt x="21" y="50"/>
                      <a:pt x="21" y="50"/>
                      <a:pt x="21" y="49"/>
                    </a:cubicBezTo>
                    <a:cubicBezTo>
                      <a:pt x="21" y="48"/>
                      <a:pt x="21" y="48"/>
                      <a:pt x="22" y="47"/>
                    </a:cubicBezTo>
                    <a:cubicBezTo>
                      <a:pt x="22" y="46"/>
                      <a:pt x="21" y="43"/>
                      <a:pt x="18" y="41"/>
                    </a:cubicBezTo>
                    <a:cubicBezTo>
                      <a:pt x="15" y="38"/>
                      <a:pt x="13" y="33"/>
                      <a:pt x="13" y="29"/>
                    </a:cubicBezTo>
                    <a:cubicBezTo>
                      <a:pt x="13" y="20"/>
                      <a:pt x="20" y="13"/>
                      <a:pt x="29" y="13"/>
                    </a:cubicBezTo>
                    <a:cubicBezTo>
                      <a:pt x="38" y="13"/>
                      <a:pt x="45" y="20"/>
                      <a:pt x="45" y="29"/>
                    </a:cubicBezTo>
                    <a:close/>
                    <a:moveTo>
                      <a:pt x="33" y="61"/>
                    </a:moveTo>
                    <a:cubicBezTo>
                      <a:pt x="33" y="61"/>
                      <a:pt x="32" y="60"/>
                      <a:pt x="31" y="60"/>
                    </a:cubicBezTo>
                    <a:cubicBezTo>
                      <a:pt x="28" y="60"/>
                      <a:pt x="28" y="60"/>
                      <a:pt x="28" y="60"/>
                    </a:cubicBezTo>
                    <a:cubicBezTo>
                      <a:pt x="26" y="60"/>
                      <a:pt x="26" y="61"/>
                      <a:pt x="25" y="61"/>
                    </a:cubicBezTo>
                    <a:cubicBezTo>
                      <a:pt x="26" y="61"/>
                      <a:pt x="26" y="61"/>
                      <a:pt x="28" y="61"/>
                    </a:cubicBezTo>
                    <a:cubicBezTo>
                      <a:pt x="31" y="61"/>
                      <a:pt x="31" y="61"/>
                      <a:pt x="31" y="61"/>
                    </a:cubicBezTo>
                    <a:cubicBezTo>
                      <a:pt x="32" y="61"/>
                      <a:pt x="33" y="61"/>
                      <a:pt x="33" y="61"/>
                    </a:cubicBezTo>
                    <a:close/>
                    <a:moveTo>
                      <a:pt x="34" y="57"/>
                    </a:moveTo>
                    <a:cubicBezTo>
                      <a:pt x="25" y="57"/>
                      <a:pt x="25" y="57"/>
                      <a:pt x="25" y="57"/>
                    </a:cubicBezTo>
                    <a:cubicBezTo>
                      <a:pt x="24" y="57"/>
                      <a:pt x="23" y="58"/>
                      <a:pt x="23" y="58"/>
                    </a:cubicBezTo>
                    <a:cubicBezTo>
                      <a:pt x="23" y="58"/>
                      <a:pt x="24" y="58"/>
                      <a:pt x="25" y="58"/>
                    </a:cubicBezTo>
                    <a:cubicBezTo>
                      <a:pt x="28" y="58"/>
                      <a:pt x="28" y="58"/>
                      <a:pt x="28" y="58"/>
                    </a:cubicBezTo>
                    <a:cubicBezTo>
                      <a:pt x="31" y="58"/>
                      <a:pt x="31" y="58"/>
                      <a:pt x="31" y="58"/>
                    </a:cubicBezTo>
                    <a:cubicBezTo>
                      <a:pt x="34" y="58"/>
                      <a:pt x="34" y="58"/>
                      <a:pt x="34" y="58"/>
                    </a:cubicBezTo>
                    <a:cubicBezTo>
                      <a:pt x="35" y="58"/>
                      <a:pt x="35" y="58"/>
                      <a:pt x="36" y="58"/>
                    </a:cubicBezTo>
                    <a:cubicBezTo>
                      <a:pt x="35" y="58"/>
                      <a:pt x="35" y="57"/>
                      <a:pt x="34" y="57"/>
                    </a:cubicBezTo>
                    <a:close/>
                    <a:moveTo>
                      <a:pt x="34" y="54"/>
                    </a:moveTo>
                    <a:cubicBezTo>
                      <a:pt x="25" y="54"/>
                      <a:pt x="25" y="54"/>
                      <a:pt x="25" y="54"/>
                    </a:cubicBezTo>
                    <a:cubicBezTo>
                      <a:pt x="24" y="54"/>
                      <a:pt x="23" y="55"/>
                      <a:pt x="23" y="55"/>
                    </a:cubicBezTo>
                    <a:cubicBezTo>
                      <a:pt x="23" y="55"/>
                      <a:pt x="24" y="55"/>
                      <a:pt x="25" y="55"/>
                    </a:cubicBezTo>
                    <a:cubicBezTo>
                      <a:pt x="34" y="55"/>
                      <a:pt x="34" y="55"/>
                      <a:pt x="34" y="55"/>
                    </a:cubicBezTo>
                    <a:cubicBezTo>
                      <a:pt x="35" y="55"/>
                      <a:pt x="35" y="55"/>
                      <a:pt x="36" y="55"/>
                    </a:cubicBezTo>
                    <a:cubicBezTo>
                      <a:pt x="35" y="55"/>
                      <a:pt x="35" y="54"/>
                      <a:pt x="34" y="54"/>
                    </a:cubicBezTo>
                    <a:close/>
                    <a:moveTo>
                      <a:pt x="34" y="52"/>
                    </a:moveTo>
                    <a:cubicBezTo>
                      <a:pt x="25" y="52"/>
                      <a:pt x="25" y="52"/>
                      <a:pt x="25" y="52"/>
                    </a:cubicBezTo>
                    <a:cubicBezTo>
                      <a:pt x="24" y="52"/>
                      <a:pt x="23" y="52"/>
                      <a:pt x="23" y="52"/>
                    </a:cubicBezTo>
                    <a:cubicBezTo>
                      <a:pt x="23" y="52"/>
                      <a:pt x="24" y="52"/>
                      <a:pt x="25" y="52"/>
                    </a:cubicBezTo>
                    <a:cubicBezTo>
                      <a:pt x="34" y="52"/>
                      <a:pt x="34" y="52"/>
                      <a:pt x="34" y="52"/>
                    </a:cubicBezTo>
                    <a:cubicBezTo>
                      <a:pt x="35" y="52"/>
                      <a:pt x="35" y="52"/>
                      <a:pt x="36" y="52"/>
                    </a:cubicBezTo>
                    <a:cubicBezTo>
                      <a:pt x="35" y="52"/>
                      <a:pt x="35" y="52"/>
                      <a:pt x="34" y="52"/>
                    </a:cubicBezTo>
                    <a:close/>
                    <a:moveTo>
                      <a:pt x="34" y="50"/>
                    </a:moveTo>
                    <a:cubicBezTo>
                      <a:pt x="35" y="50"/>
                      <a:pt x="35" y="49"/>
                      <a:pt x="36" y="49"/>
                    </a:cubicBezTo>
                    <a:cubicBezTo>
                      <a:pt x="35" y="49"/>
                      <a:pt x="35" y="49"/>
                      <a:pt x="34" y="49"/>
                    </a:cubicBezTo>
                    <a:cubicBezTo>
                      <a:pt x="25" y="49"/>
                      <a:pt x="25" y="49"/>
                      <a:pt x="25" y="49"/>
                    </a:cubicBezTo>
                    <a:cubicBezTo>
                      <a:pt x="24" y="49"/>
                      <a:pt x="23" y="49"/>
                      <a:pt x="23" y="49"/>
                    </a:cubicBezTo>
                    <a:cubicBezTo>
                      <a:pt x="23" y="49"/>
                      <a:pt x="24" y="50"/>
                      <a:pt x="25" y="50"/>
                    </a:cubicBezTo>
                    <a:lnTo>
                      <a:pt x="34" y="50"/>
                    </a:lnTo>
                    <a:close/>
                    <a:moveTo>
                      <a:pt x="43" y="29"/>
                    </a:moveTo>
                    <a:cubicBezTo>
                      <a:pt x="43" y="21"/>
                      <a:pt x="37" y="15"/>
                      <a:pt x="29" y="15"/>
                    </a:cubicBezTo>
                    <a:cubicBezTo>
                      <a:pt x="22" y="15"/>
                      <a:pt x="15" y="21"/>
                      <a:pt x="15" y="29"/>
                    </a:cubicBezTo>
                    <a:cubicBezTo>
                      <a:pt x="15" y="33"/>
                      <a:pt x="17" y="36"/>
                      <a:pt x="20" y="39"/>
                    </a:cubicBezTo>
                    <a:cubicBezTo>
                      <a:pt x="22" y="42"/>
                      <a:pt x="23" y="44"/>
                      <a:pt x="24" y="47"/>
                    </a:cubicBezTo>
                    <a:cubicBezTo>
                      <a:pt x="25" y="47"/>
                      <a:pt x="25" y="47"/>
                      <a:pt x="25" y="47"/>
                    </a:cubicBezTo>
                    <a:cubicBezTo>
                      <a:pt x="26" y="47"/>
                      <a:pt x="26" y="47"/>
                      <a:pt x="26" y="47"/>
                    </a:cubicBezTo>
                    <a:cubicBezTo>
                      <a:pt x="23" y="32"/>
                      <a:pt x="23" y="32"/>
                      <a:pt x="23" y="32"/>
                    </a:cubicBezTo>
                    <a:cubicBezTo>
                      <a:pt x="23" y="32"/>
                      <a:pt x="24" y="31"/>
                      <a:pt x="24" y="31"/>
                    </a:cubicBezTo>
                    <a:cubicBezTo>
                      <a:pt x="25" y="31"/>
                      <a:pt x="25" y="31"/>
                      <a:pt x="25" y="32"/>
                    </a:cubicBezTo>
                    <a:cubicBezTo>
                      <a:pt x="28" y="47"/>
                      <a:pt x="28" y="47"/>
                      <a:pt x="28" y="47"/>
                    </a:cubicBezTo>
                    <a:cubicBezTo>
                      <a:pt x="31" y="47"/>
                      <a:pt x="31" y="47"/>
                      <a:pt x="31" y="47"/>
                    </a:cubicBezTo>
                    <a:cubicBezTo>
                      <a:pt x="33" y="32"/>
                      <a:pt x="33" y="32"/>
                      <a:pt x="33" y="32"/>
                    </a:cubicBezTo>
                    <a:cubicBezTo>
                      <a:pt x="33" y="31"/>
                      <a:pt x="34" y="31"/>
                      <a:pt x="35" y="31"/>
                    </a:cubicBezTo>
                    <a:cubicBezTo>
                      <a:pt x="35" y="31"/>
                      <a:pt x="35" y="32"/>
                      <a:pt x="35" y="32"/>
                    </a:cubicBezTo>
                    <a:cubicBezTo>
                      <a:pt x="33" y="47"/>
                      <a:pt x="33" y="47"/>
                      <a:pt x="33" y="47"/>
                    </a:cubicBezTo>
                    <a:cubicBezTo>
                      <a:pt x="34" y="47"/>
                      <a:pt x="34" y="47"/>
                      <a:pt x="34" y="47"/>
                    </a:cubicBezTo>
                    <a:cubicBezTo>
                      <a:pt x="35" y="47"/>
                      <a:pt x="35" y="47"/>
                      <a:pt x="35" y="47"/>
                    </a:cubicBezTo>
                    <a:cubicBezTo>
                      <a:pt x="35" y="44"/>
                      <a:pt x="37" y="42"/>
                      <a:pt x="39" y="39"/>
                    </a:cubicBezTo>
                    <a:cubicBezTo>
                      <a:pt x="42" y="36"/>
                      <a:pt x="43" y="33"/>
                      <a:pt x="43" y="29"/>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0" name="Google Shape;860;p16"/>
              <p:cNvSpPr/>
              <p:nvPr/>
            </p:nvSpPr>
            <p:spPr>
              <a:xfrm>
                <a:off x="4905404" y="3395343"/>
                <a:ext cx="397375" cy="443694"/>
              </a:xfrm>
              <a:custGeom>
                <a:avLst/>
                <a:gdLst/>
                <a:ahLst/>
                <a:cxnLst/>
                <a:rect l="l" t="t" r="r" b="b"/>
                <a:pathLst>
                  <a:path w="69" h="77" extrusionOk="0">
                    <a:moveTo>
                      <a:pt x="61" y="7"/>
                    </a:moveTo>
                    <a:cubicBezTo>
                      <a:pt x="59" y="7"/>
                      <a:pt x="59" y="7"/>
                      <a:pt x="59" y="7"/>
                    </a:cubicBezTo>
                    <a:cubicBezTo>
                      <a:pt x="59" y="5"/>
                      <a:pt x="59" y="5"/>
                      <a:pt x="59" y="5"/>
                    </a:cubicBezTo>
                    <a:cubicBezTo>
                      <a:pt x="59" y="2"/>
                      <a:pt x="57" y="0"/>
                      <a:pt x="55" y="0"/>
                    </a:cubicBezTo>
                    <a:cubicBezTo>
                      <a:pt x="53" y="0"/>
                      <a:pt x="51" y="2"/>
                      <a:pt x="51" y="5"/>
                    </a:cubicBezTo>
                    <a:cubicBezTo>
                      <a:pt x="51" y="7"/>
                      <a:pt x="51" y="7"/>
                      <a:pt x="51" y="7"/>
                    </a:cubicBezTo>
                    <a:cubicBezTo>
                      <a:pt x="45" y="7"/>
                      <a:pt x="45" y="7"/>
                      <a:pt x="45" y="7"/>
                    </a:cubicBezTo>
                    <a:cubicBezTo>
                      <a:pt x="45" y="5"/>
                      <a:pt x="45" y="5"/>
                      <a:pt x="45" y="5"/>
                    </a:cubicBezTo>
                    <a:cubicBezTo>
                      <a:pt x="45" y="2"/>
                      <a:pt x="43" y="0"/>
                      <a:pt x="41" y="0"/>
                    </a:cubicBezTo>
                    <a:cubicBezTo>
                      <a:pt x="39" y="0"/>
                      <a:pt x="37" y="2"/>
                      <a:pt x="37" y="5"/>
                    </a:cubicBezTo>
                    <a:cubicBezTo>
                      <a:pt x="37" y="7"/>
                      <a:pt x="37" y="7"/>
                      <a:pt x="37" y="7"/>
                    </a:cubicBezTo>
                    <a:cubicBezTo>
                      <a:pt x="31" y="7"/>
                      <a:pt x="31" y="7"/>
                      <a:pt x="31" y="7"/>
                    </a:cubicBezTo>
                    <a:cubicBezTo>
                      <a:pt x="31" y="5"/>
                      <a:pt x="31" y="5"/>
                      <a:pt x="31" y="5"/>
                    </a:cubicBezTo>
                    <a:cubicBezTo>
                      <a:pt x="31" y="2"/>
                      <a:pt x="29" y="0"/>
                      <a:pt x="27" y="0"/>
                    </a:cubicBezTo>
                    <a:cubicBezTo>
                      <a:pt x="25" y="0"/>
                      <a:pt x="24" y="2"/>
                      <a:pt x="24" y="5"/>
                    </a:cubicBezTo>
                    <a:cubicBezTo>
                      <a:pt x="24" y="7"/>
                      <a:pt x="24" y="7"/>
                      <a:pt x="24" y="7"/>
                    </a:cubicBezTo>
                    <a:cubicBezTo>
                      <a:pt x="17" y="7"/>
                      <a:pt x="17" y="7"/>
                      <a:pt x="17" y="7"/>
                    </a:cubicBezTo>
                    <a:cubicBezTo>
                      <a:pt x="17" y="5"/>
                      <a:pt x="17" y="5"/>
                      <a:pt x="17" y="5"/>
                    </a:cubicBezTo>
                    <a:cubicBezTo>
                      <a:pt x="17" y="2"/>
                      <a:pt x="16" y="0"/>
                      <a:pt x="14" y="0"/>
                    </a:cubicBezTo>
                    <a:cubicBezTo>
                      <a:pt x="11" y="0"/>
                      <a:pt x="10" y="2"/>
                      <a:pt x="10" y="5"/>
                    </a:cubicBezTo>
                    <a:cubicBezTo>
                      <a:pt x="10" y="7"/>
                      <a:pt x="10" y="7"/>
                      <a:pt x="10" y="7"/>
                    </a:cubicBezTo>
                    <a:cubicBezTo>
                      <a:pt x="7" y="7"/>
                      <a:pt x="7" y="7"/>
                      <a:pt x="7" y="7"/>
                    </a:cubicBezTo>
                    <a:cubicBezTo>
                      <a:pt x="3" y="7"/>
                      <a:pt x="0" y="10"/>
                      <a:pt x="0" y="14"/>
                    </a:cubicBezTo>
                    <a:cubicBezTo>
                      <a:pt x="0" y="69"/>
                      <a:pt x="0" y="69"/>
                      <a:pt x="0" y="69"/>
                    </a:cubicBezTo>
                    <a:cubicBezTo>
                      <a:pt x="0" y="74"/>
                      <a:pt x="3" y="77"/>
                      <a:pt x="7" y="77"/>
                    </a:cubicBezTo>
                    <a:cubicBezTo>
                      <a:pt x="61" y="77"/>
                      <a:pt x="61" y="77"/>
                      <a:pt x="61" y="77"/>
                    </a:cubicBezTo>
                    <a:cubicBezTo>
                      <a:pt x="65" y="77"/>
                      <a:pt x="69" y="74"/>
                      <a:pt x="69" y="69"/>
                    </a:cubicBezTo>
                    <a:cubicBezTo>
                      <a:pt x="69" y="14"/>
                      <a:pt x="69" y="14"/>
                      <a:pt x="69" y="14"/>
                    </a:cubicBezTo>
                    <a:cubicBezTo>
                      <a:pt x="69" y="10"/>
                      <a:pt x="65" y="7"/>
                      <a:pt x="61" y="7"/>
                    </a:cubicBezTo>
                    <a:close/>
                    <a:moveTo>
                      <a:pt x="7" y="10"/>
                    </a:moveTo>
                    <a:cubicBezTo>
                      <a:pt x="10" y="10"/>
                      <a:pt x="10" y="10"/>
                      <a:pt x="10" y="10"/>
                    </a:cubicBezTo>
                    <a:cubicBezTo>
                      <a:pt x="10" y="13"/>
                      <a:pt x="10" y="13"/>
                      <a:pt x="10" y="13"/>
                    </a:cubicBezTo>
                    <a:cubicBezTo>
                      <a:pt x="10" y="15"/>
                      <a:pt x="11" y="17"/>
                      <a:pt x="14" y="17"/>
                    </a:cubicBezTo>
                    <a:cubicBezTo>
                      <a:pt x="16" y="17"/>
                      <a:pt x="17" y="15"/>
                      <a:pt x="17" y="13"/>
                    </a:cubicBezTo>
                    <a:cubicBezTo>
                      <a:pt x="17" y="10"/>
                      <a:pt x="17" y="10"/>
                      <a:pt x="17" y="10"/>
                    </a:cubicBezTo>
                    <a:cubicBezTo>
                      <a:pt x="24" y="10"/>
                      <a:pt x="24" y="10"/>
                      <a:pt x="24" y="10"/>
                    </a:cubicBezTo>
                    <a:cubicBezTo>
                      <a:pt x="24" y="13"/>
                      <a:pt x="24" y="13"/>
                      <a:pt x="24" y="13"/>
                    </a:cubicBezTo>
                    <a:cubicBezTo>
                      <a:pt x="24" y="15"/>
                      <a:pt x="25" y="17"/>
                      <a:pt x="27" y="17"/>
                    </a:cubicBezTo>
                    <a:cubicBezTo>
                      <a:pt x="29" y="17"/>
                      <a:pt x="31" y="15"/>
                      <a:pt x="31" y="13"/>
                    </a:cubicBezTo>
                    <a:cubicBezTo>
                      <a:pt x="31" y="10"/>
                      <a:pt x="31" y="10"/>
                      <a:pt x="31" y="10"/>
                    </a:cubicBezTo>
                    <a:cubicBezTo>
                      <a:pt x="37" y="10"/>
                      <a:pt x="37" y="10"/>
                      <a:pt x="37" y="10"/>
                    </a:cubicBezTo>
                    <a:cubicBezTo>
                      <a:pt x="37" y="13"/>
                      <a:pt x="37" y="13"/>
                      <a:pt x="37" y="13"/>
                    </a:cubicBezTo>
                    <a:cubicBezTo>
                      <a:pt x="37" y="15"/>
                      <a:pt x="39" y="17"/>
                      <a:pt x="41" y="17"/>
                    </a:cubicBezTo>
                    <a:cubicBezTo>
                      <a:pt x="43" y="17"/>
                      <a:pt x="45" y="15"/>
                      <a:pt x="45" y="13"/>
                    </a:cubicBezTo>
                    <a:cubicBezTo>
                      <a:pt x="45" y="10"/>
                      <a:pt x="45" y="10"/>
                      <a:pt x="45" y="10"/>
                    </a:cubicBezTo>
                    <a:cubicBezTo>
                      <a:pt x="51" y="10"/>
                      <a:pt x="51" y="10"/>
                      <a:pt x="51" y="10"/>
                    </a:cubicBezTo>
                    <a:cubicBezTo>
                      <a:pt x="51" y="13"/>
                      <a:pt x="51" y="13"/>
                      <a:pt x="51" y="13"/>
                    </a:cubicBezTo>
                    <a:cubicBezTo>
                      <a:pt x="51" y="15"/>
                      <a:pt x="53" y="17"/>
                      <a:pt x="55" y="17"/>
                    </a:cubicBezTo>
                    <a:cubicBezTo>
                      <a:pt x="57" y="17"/>
                      <a:pt x="59" y="15"/>
                      <a:pt x="59" y="13"/>
                    </a:cubicBezTo>
                    <a:cubicBezTo>
                      <a:pt x="59" y="10"/>
                      <a:pt x="59" y="10"/>
                      <a:pt x="59" y="10"/>
                    </a:cubicBezTo>
                    <a:cubicBezTo>
                      <a:pt x="61" y="10"/>
                      <a:pt x="61" y="10"/>
                      <a:pt x="61" y="10"/>
                    </a:cubicBezTo>
                    <a:cubicBezTo>
                      <a:pt x="64" y="10"/>
                      <a:pt x="66" y="12"/>
                      <a:pt x="66" y="14"/>
                    </a:cubicBezTo>
                    <a:cubicBezTo>
                      <a:pt x="66" y="26"/>
                      <a:pt x="66" y="26"/>
                      <a:pt x="66" y="26"/>
                    </a:cubicBezTo>
                    <a:cubicBezTo>
                      <a:pt x="3" y="26"/>
                      <a:pt x="3" y="26"/>
                      <a:pt x="3" y="26"/>
                    </a:cubicBezTo>
                    <a:cubicBezTo>
                      <a:pt x="3" y="14"/>
                      <a:pt x="3" y="14"/>
                      <a:pt x="3" y="14"/>
                    </a:cubicBezTo>
                    <a:cubicBezTo>
                      <a:pt x="3" y="12"/>
                      <a:pt x="5" y="10"/>
                      <a:pt x="7" y="10"/>
                    </a:cubicBezTo>
                    <a:close/>
                    <a:moveTo>
                      <a:pt x="3" y="28"/>
                    </a:moveTo>
                    <a:cubicBezTo>
                      <a:pt x="66" y="28"/>
                      <a:pt x="66" y="28"/>
                      <a:pt x="66" y="28"/>
                    </a:cubicBezTo>
                    <a:cubicBezTo>
                      <a:pt x="66" y="69"/>
                      <a:pt x="66" y="69"/>
                      <a:pt x="66" y="69"/>
                    </a:cubicBezTo>
                    <a:cubicBezTo>
                      <a:pt x="66" y="72"/>
                      <a:pt x="64" y="74"/>
                      <a:pt x="61" y="74"/>
                    </a:cubicBezTo>
                    <a:cubicBezTo>
                      <a:pt x="7" y="74"/>
                      <a:pt x="7" y="74"/>
                      <a:pt x="7" y="74"/>
                    </a:cubicBezTo>
                    <a:cubicBezTo>
                      <a:pt x="5" y="74"/>
                      <a:pt x="3" y="72"/>
                      <a:pt x="3" y="69"/>
                    </a:cubicBezTo>
                    <a:lnTo>
                      <a:pt x="3" y="28"/>
                    </a:lnTo>
                    <a:close/>
                    <a:moveTo>
                      <a:pt x="34" y="39"/>
                    </a:moveTo>
                    <a:cubicBezTo>
                      <a:pt x="36" y="39"/>
                      <a:pt x="37" y="38"/>
                      <a:pt x="37" y="36"/>
                    </a:cubicBezTo>
                    <a:cubicBezTo>
                      <a:pt x="37" y="34"/>
                      <a:pt x="36" y="33"/>
                      <a:pt x="34" y="33"/>
                    </a:cubicBezTo>
                    <a:cubicBezTo>
                      <a:pt x="33" y="33"/>
                      <a:pt x="31" y="34"/>
                      <a:pt x="31" y="36"/>
                    </a:cubicBezTo>
                    <a:cubicBezTo>
                      <a:pt x="31" y="38"/>
                      <a:pt x="33" y="39"/>
                      <a:pt x="34" y="39"/>
                    </a:cubicBezTo>
                    <a:close/>
                    <a:moveTo>
                      <a:pt x="34" y="35"/>
                    </a:moveTo>
                    <a:cubicBezTo>
                      <a:pt x="35" y="35"/>
                      <a:pt x="35" y="36"/>
                      <a:pt x="35" y="36"/>
                    </a:cubicBezTo>
                    <a:cubicBezTo>
                      <a:pt x="35" y="36"/>
                      <a:pt x="35" y="37"/>
                      <a:pt x="34" y="37"/>
                    </a:cubicBezTo>
                    <a:cubicBezTo>
                      <a:pt x="34" y="37"/>
                      <a:pt x="33" y="36"/>
                      <a:pt x="33" y="36"/>
                    </a:cubicBezTo>
                    <a:cubicBezTo>
                      <a:pt x="33" y="36"/>
                      <a:pt x="34" y="35"/>
                      <a:pt x="34" y="35"/>
                    </a:cubicBezTo>
                    <a:close/>
                    <a:moveTo>
                      <a:pt x="44" y="39"/>
                    </a:moveTo>
                    <a:cubicBezTo>
                      <a:pt x="46" y="39"/>
                      <a:pt x="47" y="38"/>
                      <a:pt x="47" y="36"/>
                    </a:cubicBezTo>
                    <a:cubicBezTo>
                      <a:pt x="47" y="34"/>
                      <a:pt x="46" y="33"/>
                      <a:pt x="44" y="33"/>
                    </a:cubicBezTo>
                    <a:cubicBezTo>
                      <a:pt x="43" y="33"/>
                      <a:pt x="41" y="34"/>
                      <a:pt x="41" y="36"/>
                    </a:cubicBezTo>
                    <a:cubicBezTo>
                      <a:pt x="41" y="38"/>
                      <a:pt x="43" y="39"/>
                      <a:pt x="44" y="39"/>
                    </a:cubicBezTo>
                    <a:close/>
                    <a:moveTo>
                      <a:pt x="44" y="35"/>
                    </a:moveTo>
                    <a:cubicBezTo>
                      <a:pt x="45" y="35"/>
                      <a:pt x="45" y="36"/>
                      <a:pt x="45" y="36"/>
                    </a:cubicBezTo>
                    <a:cubicBezTo>
                      <a:pt x="45" y="36"/>
                      <a:pt x="45" y="37"/>
                      <a:pt x="44" y="37"/>
                    </a:cubicBezTo>
                    <a:cubicBezTo>
                      <a:pt x="44" y="37"/>
                      <a:pt x="43" y="36"/>
                      <a:pt x="43" y="36"/>
                    </a:cubicBezTo>
                    <a:cubicBezTo>
                      <a:pt x="43" y="36"/>
                      <a:pt x="44" y="35"/>
                      <a:pt x="44" y="35"/>
                    </a:cubicBezTo>
                    <a:close/>
                    <a:moveTo>
                      <a:pt x="54" y="39"/>
                    </a:moveTo>
                    <a:cubicBezTo>
                      <a:pt x="56" y="39"/>
                      <a:pt x="57" y="38"/>
                      <a:pt x="57" y="36"/>
                    </a:cubicBezTo>
                    <a:cubicBezTo>
                      <a:pt x="57" y="34"/>
                      <a:pt x="56" y="33"/>
                      <a:pt x="54" y="33"/>
                    </a:cubicBezTo>
                    <a:cubicBezTo>
                      <a:pt x="52" y="33"/>
                      <a:pt x="51" y="34"/>
                      <a:pt x="51" y="36"/>
                    </a:cubicBezTo>
                    <a:cubicBezTo>
                      <a:pt x="51" y="38"/>
                      <a:pt x="52" y="39"/>
                      <a:pt x="54" y="39"/>
                    </a:cubicBezTo>
                    <a:close/>
                    <a:moveTo>
                      <a:pt x="54" y="35"/>
                    </a:moveTo>
                    <a:cubicBezTo>
                      <a:pt x="55" y="35"/>
                      <a:pt x="55" y="36"/>
                      <a:pt x="55" y="36"/>
                    </a:cubicBezTo>
                    <a:cubicBezTo>
                      <a:pt x="55" y="36"/>
                      <a:pt x="55" y="37"/>
                      <a:pt x="54" y="37"/>
                    </a:cubicBezTo>
                    <a:cubicBezTo>
                      <a:pt x="54" y="37"/>
                      <a:pt x="53" y="36"/>
                      <a:pt x="53" y="36"/>
                    </a:cubicBezTo>
                    <a:cubicBezTo>
                      <a:pt x="53" y="36"/>
                      <a:pt x="54" y="35"/>
                      <a:pt x="54" y="35"/>
                    </a:cubicBezTo>
                    <a:close/>
                    <a:moveTo>
                      <a:pt x="14" y="49"/>
                    </a:moveTo>
                    <a:cubicBezTo>
                      <a:pt x="16" y="49"/>
                      <a:pt x="17" y="47"/>
                      <a:pt x="17" y="46"/>
                    </a:cubicBezTo>
                    <a:cubicBezTo>
                      <a:pt x="17" y="44"/>
                      <a:pt x="16" y="43"/>
                      <a:pt x="14" y="43"/>
                    </a:cubicBezTo>
                    <a:cubicBezTo>
                      <a:pt x="13" y="43"/>
                      <a:pt x="11" y="44"/>
                      <a:pt x="11" y="46"/>
                    </a:cubicBezTo>
                    <a:cubicBezTo>
                      <a:pt x="11" y="47"/>
                      <a:pt x="13" y="49"/>
                      <a:pt x="14" y="49"/>
                    </a:cubicBezTo>
                    <a:close/>
                    <a:moveTo>
                      <a:pt x="14" y="45"/>
                    </a:moveTo>
                    <a:cubicBezTo>
                      <a:pt x="15" y="45"/>
                      <a:pt x="15" y="45"/>
                      <a:pt x="15" y="46"/>
                    </a:cubicBezTo>
                    <a:cubicBezTo>
                      <a:pt x="15" y="46"/>
                      <a:pt x="15" y="47"/>
                      <a:pt x="14" y="47"/>
                    </a:cubicBezTo>
                    <a:cubicBezTo>
                      <a:pt x="14" y="47"/>
                      <a:pt x="13" y="46"/>
                      <a:pt x="13" y="46"/>
                    </a:cubicBezTo>
                    <a:cubicBezTo>
                      <a:pt x="13" y="45"/>
                      <a:pt x="14" y="45"/>
                      <a:pt x="14" y="45"/>
                    </a:cubicBezTo>
                    <a:close/>
                    <a:moveTo>
                      <a:pt x="24" y="49"/>
                    </a:moveTo>
                    <a:cubicBezTo>
                      <a:pt x="26" y="49"/>
                      <a:pt x="27" y="47"/>
                      <a:pt x="27" y="46"/>
                    </a:cubicBezTo>
                    <a:cubicBezTo>
                      <a:pt x="27" y="44"/>
                      <a:pt x="26" y="43"/>
                      <a:pt x="24" y="43"/>
                    </a:cubicBezTo>
                    <a:cubicBezTo>
                      <a:pt x="23" y="43"/>
                      <a:pt x="21" y="44"/>
                      <a:pt x="21" y="46"/>
                    </a:cubicBezTo>
                    <a:cubicBezTo>
                      <a:pt x="21" y="47"/>
                      <a:pt x="23" y="49"/>
                      <a:pt x="24" y="49"/>
                    </a:cubicBezTo>
                    <a:close/>
                    <a:moveTo>
                      <a:pt x="24" y="45"/>
                    </a:moveTo>
                    <a:cubicBezTo>
                      <a:pt x="25" y="45"/>
                      <a:pt x="25" y="45"/>
                      <a:pt x="25" y="46"/>
                    </a:cubicBezTo>
                    <a:cubicBezTo>
                      <a:pt x="25" y="46"/>
                      <a:pt x="25" y="47"/>
                      <a:pt x="24" y="47"/>
                    </a:cubicBezTo>
                    <a:cubicBezTo>
                      <a:pt x="24" y="47"/>
                      <a:pt x="23" y="46"/>
                      <a:pt x="23" y="46"/>
                    </a:cubicBezTo>
                    <a:cubicBezTo>
                      <a:pt x="23" y="45"/>
                      <a:pt x="24" y="45"/>
                      <a:pt x="24" y="45"/>
                    </a:cubicBezTo>
                    <a:close/>
                    <a:moveTo>
                      <a:pt x="34" y="49"/>
                    </a:moveTo>
                    <a:cubicBezTo>
                      <a:pt x="36" y="49"/>
                      <a:pt x="37" y="47"/>
                      <a:pt x="37" y="46"/>
                    </a:cubicBezTo>
                    <a:cubicBezTo>
                      <a:pt x="37" y="44"/>
                      <a:pt x="36" y="43"/>
                      <a:pt x="34" y="43"/>
                    </a:cubicBezTo>
                    <a:cubicBezTo>
                      <a:pt x="33" y="43"/>
                      <a:pt x="31" y="44"/>
                      <a:pt x="31" y="46"/>
                    </a:cubicBezTo>
                    <a:cubicBezTo>
                      <a:pt x="31" y="47"/>
                      <a:pt x="33" y="49"/>
                      <a:pt x="34" y="49"/>
                    </a:cubicBezTo>
                    <a:close/>
                    <a:moveTo>
                      <a:pt x="34" y="45"/>
                    </a:moveTo>
                    <a:cubicBezTo>
                      <a:pt x="35" y="45"/>
                      <a:pt x="35" y="45"/>
                      <a:pt x="35" y="46"/>
                    </a:cubicBezTo>
                    <a:cubicBezTo>
                      <a:pt x="35" y="46"/>
                      <a:pt x="35" y="47"/>
                      <a:pt x="34" y="47"/>
                    </a:cubicBezTo>
                    <a:cubicBezTo>
                      <a:pt x="34" y="47"/>
                      <a:pt x="33" y="46"/>
                      <a:pt x="33" y="46"/>
                    </a:cubicBezTo>
                    <a:cubicBezTo>
                      <a:pt x="33" y="45"/>
                      <a:pt x="34" y="45"/>
                      <a:pt x="34" y="45"/>
                    </a:cubicBezTo>
                    <a:close/>
                    <a:moveTo>
                      <a:pt x="44" y="49"/>
                    </a:moveTo>
                    <a:cubicBezTo>
                      <a:pt x="46" y="49"/>
                      <a:pt x="47" y="47"/>
                      <a:pt x="47" y="46"/>
                    </a:cubicBezTo>
                    <a:cubicBezTo>
                      <a:pt x="47" y="44"/>
                      <a:pt x="46" y="43"/>
                      <a:pt x="44" y="43"/>
                    </a:cubicBezTo>
                    <a:cubicBezTo>
                      <a:pt x="43" y="43"/>
                      <a:pt x="41" y="44"/>
                      <a:pt x="41" y="46"/>
                    </a:cubicBezTo>
                    <a:cubicBezTo>
                      <a:pt x="41" y="47"/>
                      <a:pt x="43" y="49"/>
                      <a:pt x="44" y="49"/>
                    </a:cubicBezTo>
                    <a:close/>
                    <a:moveTo>
                      <a:pt x="44" y="45"/>
                    </a:moveTo>
                    <a:cubicBezTo>
                      <a:pt x="45" y="45"/>
                      <a:pt x="45" y="45"/>
                      <a:pt x="45" y="46"/>
                    </a:cubicBezTo>
                    <a:cubicBezTo>
                      <a:pt x="45" y="46"/>
                      <a:pt x="45" y="47"/>
                      <a:pt x="44" y="47"/>
                    </a:cubicBezTo>
                    <a:cubicBezTo>
                      <a:pt x="44" y="47"/>
                      <a:pt x="43" y="46"/>
                      <a:pt x="43" y="46"/>
                    </a:cubicBezTo>
                    <a:cubicBezTo>
                      <a:pt x="43" y="45"/>
                      <a:pt x="44" y="45"/>
                      <a:pt x="44" y="45"/>
                    </a:cubicBezTo>
                    <a:close/>
                    <a:moveTo>
                      <a:pt x="54" y="49"/>
                    </a:moveTo>
                    <a:cubicBezTo>
                      <a:pt x="56" y="49"/>
                      <a:pt x="57" y="47"/>
                      <a:pt x="57" y="46"/>
                    </a:cubicBezTo>
                    <a:cubicBezTo>
                      <a:pt x="57" y="44"/>
                      <a:pt x="56" y="43"/>
                      <a:pt x="54" y="43"/>
                    </a:cubicBezTo>
                    <a:cubicBezTo>
                      <a:pt x="52" y="43"/>
                      <a:pt x="51" y="44"/>
                      <a:pt x="51" y="46"/>
                    </a:cubicBezTo>
                    <a:cubicBezTo>
                      <a:pt x="51" y="47"/>
                      <a:pt x="52" y="49"/>
                      <a:pt x="54" y="49"/>
                    </a:cubicBezTo>
                    <a:close/>
                    <a:moveTo>
                      <a:pt x="54" y="45"/>
                    </a:moveTo>
                    <a:cubicBezTo>
                      <a:pt x="55" y="45"/>
                      <a:pt x="55" y="45"/>
                      <a:pt x="55" y="46"/>
                    </a:cubicBezTo>
                    <a:cubicBezTo>
                      <a:pt x="55" y="46"/>
                      <a:pt x="55" y="47"/>
                      <a:pt x="54" y="47"/>
                    </a:cubicBezTo>
                    <a:cubicBezTo>
                      <a:pt x="54" y="47"/>
                      <a:pt x="53" y="46"/>
                      <a:pt x="53" y="46"/>
                    </a:cubicBezTo>
                    <a:cubicBezTo>
                      <a:pt x="53" y="45"/>
                      <a:pt x="54" y="45"/>
                      <a:pt x="54" y="45"/>
                    </a:cubicBezTo>
                    <a:close/>
                    <a:moveTo>
                      <a:pt x="14" y="59"/>
                    </a:moveTo>
                    <a:cubicBezTo>
                      <a:pt x="16" y="59"/>
                      <a:pt x="17" y="57"/>
                      <a:pt x="17" y="56"/>
                    </a:cubicBezTo>
                    <a:cubicBezTo>
                      <a:pt x="17" y="54"/>
                      <a:pt x="16" y="53"/>
                      <a:pt x="14" y="53"/>
                    </a:cubicBezTo>
                    <a:cubicBezTo>
                      <a:pt x="13" y="53"/>
                      <a:pt x="11" y="54"/>
                      <a:pt x="11" y="56"/>
                    </a:cubicBezTo>
                    <a:cubicBezTo>
                      <a:pt x="11" y="57"/>
                      <a:pt x="13" y="59"/>
                      <a:pt x="14" y="59"/>
                    </a:cubicBezTo>
                    <a:close/>
                    <a:moveTo>
                      <a:pt x="14" y="55"/>
                    </a:moveTo>
                    <a:cubicBezTo>
                      <a:pt x="15" y="55"/>
                      <a:pt x="15" y="55"/>
                      <a:pt x="15" y="56"/>
                    </a:cubicBezTo>
                    <a:cubicBezTo>
                      <a:pt x="15" y="56"/>
                      <a:pt x="15" y="57"/>
                      <a:pt x="14" y="57"/>
                    </a:cubicBezTo>
                    <a:cubicBezTo>
                      <a:pt x="14" y="57"/>
                      <a:pt x="13" y="56"/>
                      <a:pt x="13" y="56"/>
                    </a:cubicBezTo>
                    <a:cubicBezTo>
                      <a:pt x="13" y="55"/>
                      <a:pt x="14" y="55"/>
                      <a:pt x="14" y="55"/>
                    </a:cubicBezTo>
                    <a:close/>
                    <a:moveTo>
                      <a:pt x="24" y="59"/>
                    </a:moveTo>
                    <a:cubicBezTo>
                      <a:pt x="26" y="59"/>
                      <a:pt x="27" y="57"/>
                      <a:pt x="27" y="56"/>
                    </a:cubicBezTo>
                    <a:cubicBezTo>
                      <a:pt x="27" y="54"/>
                      <a:pt x="26" y="53"/>
                      <a:pt x="24" y="53"/>
                    </a:cubicBezTo>
                    <a:cubicBezTo>
                      <a:pt x="23" y="53"/>
                      <a:pt x="21" y="54"/>
                      <a:pt x="21" y="56"/>
                    </a:cubicBezTo>
                    <a:cubicBezTo>
                      <a:pt x="21" y="57"/>
                      <a:pt x="23" y="59"/>
                      <a:pt x="24" y="59"/>
                    </a:cubicBezTo>
                    <a:close/>
                    <a:moveTo>
                      <a:pt x="24" y="55"/>
                    </a:moveTo>
                    <a:cubicBezTo>
                      <a:pt x="25" y="55"/>
                      <a:pt x="25" y="55"/>
                      <a:pt x="25" y="56"/>
                    </a:cubicBezTo>
                    <a:cubicBezTo>
                      <a:pt x="25" y="56"/>
                      <a:pt x="25" y="57"/>
                      <a:pt x="24" y="57"/>
                    </a:cubicBezTo>
                    <a:cubicBezTo>
                      <a:pt x="24" y="57"/>
                      <a:pt x="23" y="56"/>
                      <a:pt x="23" y="56"/>
                    </a:cubicBezTo>
                    <a:cubicBezTo>
                      <a:pt x="23" y="55"/>
                      <a:pt x="24" y="55"/>
                      <a:pt x="24" y="55"/>
                    </a:cubicBezTo>
                    <a:close/>
                    <a:moveTo>
                      <a:pt x="34" y="59"/>
                    </a:moveTo>
                    <a:cubicBezTo>
                      <a:pt x="36" y="59"/>
                      <a:pt x="37" y="57"/>
                      <a:pt x="37" y="56"/>
                    </a:cubicBezTo>
                    <a:cubicBezTo>
                      <a:pt x="37" y="54"/>
                      <a:pt x="36" y="53"/>
                      <a:pt x="34" y="53"/>
                    </a:cubicBezTo>
                    <a:cubicBezTo>
                      <a:pt x="33" y="53"/>
                      <a:pt x="31" y="54"/>
                      <a:pt x="31" y="56"/>
                    </a:cubicBezTo>
                    <a:cubicBezTo>
                      <a:pt x="31" y="57"/>
                      <a:pt x="33" y="59"/>
                      <a:pt x="34" y="59"/>
                    </a:cubicBezTo>
                    <a:close/>
                    <a:moveTo>
                      <a:pt x="34" y="55"/>
                    </a:moveTo>
                    <a:cubicBezTo>
                      <a:pt x="35" y="55"/>
                      <a:pt x="35" y="55"/>
                      <a:pt x="35" y="56"/>
                    </a:cubicBezTo>
                    <a:cubicBezTo>
                      <a:pt x="35" y="56"/>
                      <a:pt x="35" y="57"/>
                      <a:pt x="34" y="57"/>
                    </a:cubicBezTo>
                    <a:cubicBezTo>
                      <a:pt x="34" y="57"/>
                      <a:pt x="33" y="56"/>
                      <a:pt x="33" y="56"/>
                    </a:cubicBezTo>
                    <a:cubicBezTo>
                      <a:pt x="33" y="55"/>
                      <a:pt x="34" y="55"/>
                      <a:pt x="34" y="55"/>
                    </a:cubicBezTo>
                    <a:close/>
                    <a:moveTo>
                      <a:pt x="44" y="59"/>
                    </a:moveTo>
                    <a:cubicBezTo>
                      <a:pt x="46" y="59"/>
                      <a:pt x="47" y="57"/>
                      <a:pt x="47" y="56"/>
                    </a:cubicBezTo>
                    <a:cubicBezTo>
                      <a:pt x="47" y="54"/>
                      <a:pt x="46" y="53"/>
                      <a:pt x="44" y="53"/>
                    </a:cubicBezTo>
                    <a:cubicBezTo>
                      <a:pt x="43" y="53"/>
                      <a:pt x="41" y="54"/>
                      <a:pt x="41" y="56"/>
                    </a:cubicBezTo>
                    <a:cubicBezTo>
                      <a:pt x="41" y="57"/>
                      <a:pt x="43" y="59"/>
                      <a:pt x="44" y="59"/>
                    </a:cubicBezTo>
                    <a:close/>
                    <a:moveTo>
                      <a:pt x="44" y="55"/>
                    </a:moveTo>
                    <a:cubicBezTo>
                      <a:pt x="45" y="55"/>
                      <a:pt x="45" y="55"/>
                      <a:pt x="45" y="56"/>
                    </a:cubicBezTo>
                    <a:cubicBezTo>
                      <a:pt x="45" y="56"/>
                      <a:pt x="45" y="57"/>
                      <a:pt x="44" y="57"/>
                    </a:cubicBezTo>
                    <a:cubicBezTo>
                      <a:pt x="44" y="57"/>
                      <a:pt x="43" y="56"/>
                      <a:pt x="43" y="56"/>
                    </a:cubicBezTo>
                    <a:cubicBezTo>
                      <a:pt x="43" y="55"/>
                      <a:pt x="44" y="55"/>
                      <a:pt x="44" y="55"/>
                    </a:cubicBezTo>
                    <a:close/>
                    <a:moveTo>
                      <a:pt x="54" y="59"/>
                    </a:moveTo>
                    <a:cubicBezTo>
                      <a:pt x="56" y="59"/>
                      <a:pt x="57" y="57"/>
                      <a:pt x="57" y="56"/>
                    </a:cubicBezTo>
                    <a:cubicBezTo>
                      <a:pt x="57" y="54"/>
                      <a:pt x="56" y="53"/>
                      <a:pt x="54" y="53"/>
                    </a:cubicBezTo>
                    <a:cubicBezTo>
                      <a:pt x="52" y="53"/>
                      <a:pt x="51" y="54"/>
                      <a:pt x="51" y="56"/>
                    </a:cubicBezTo>
                    <a:cubicBezTo>
                      <a:pt x="51" y="57"/>
                      <a:pt x="52" y="59"/>
                      <a:pt x="54" y="59"/>
                    </a:cubicBezTo>
                    <a:close/>
                    <a:moveTo>
                      <a:pt x="54" y="55"/>
                    </a:moveTo>
                    <a:cubicBezTo>
                      <a:pt x="55" y="55"/>
                      <a:pt x="55" y="55"/>
                      <a:pt x="55" y="56"/>
                    </a:cubicBezTo>
                    <a:cubicBezTo>
                      <a:pt x="55" y="56"/>
                      <a:pt x="55" y="57"/>
                      <a:pt x="54" y="57"/>
                    </a:cubicBezTo>
                    <a:cubicBezTo>
                      <a:pt x="54" y="57"/>
                      <a:pt x="53" y="56"/>
                      <a:pt x="53" y="56"/>
                    </a:cubicBezTo>
                    <a:cubicBezTo>
                      <a:pt x="53" y="55"/>
                      <a:pt x="54" y="55"/>
                      <a:pt x="54" y="55"/>
                    </a:cubicBezTo>
                    <a:close/>
                    <a:moveTo>
                      <a:pt x="14" y="68"/>
                    </a:moveTo>
                    <a:cubicBezTo>
                      <a:pt x="16" y="68"/>
                      <a:pt x="17" y="67"/>
                      <a:pt x="17" y="65"/>
                    </a:cubicBezTo>
                    <a:cubicBezTo>
                      <a:pt x="17" y="64"/>
                      <a:pt x="16" y="63"/>
                      <a:pt x="14" y="63"/>
                    </a:cubicBezTo>
                    <a:cubicBezTo>
                      <a:pt x="13" y="63"/>
                      <a:pt x="11" y="64"/>
                      <a:pt x="11" y="65"/>
                    </a:cubicBezTo>
                    <a:cubicBezTo>
                      <a:pt x="11" y="67"/>
                      <a:pt x="13" y="68"/>
                      <a:pt x="14" y="68"/>
                    </a:cubicBezTo>
                    <a:close/>
                    <a:moveTo>
                      <a:pt x="14" y="65"/>
                    </a:moveTo>
                    <a:cubicBezTo>
                      <a:pt x="15" y="65"/>
                      <a:pt x="15" y="65"/>
                      <a:pt x="15" y="65"/>
                    </a:cubicBezTo>
                    <a:cubicBezTo>
                      <a:pt x="15" y="66"/>
                      <a:pt x="15" y="66"/>
                      <a:pt x="14" y="66"/>
                    </a:cubicBezTo>
                    <a:cubicBezTo>
                      <a:pt x="14" y="66"/>
                      <a:pt x="13" y="66"/>
                      <a:pt x="13" y="65"/>
                    </a:cubicBezTo>
                    <a:cubicBezTo>
                      <a:pt x="13" y="65"/>
                      <a:pt x="14" y="65"/>
                      <a:pt x="14" y="65"/>
                    </a:cubicBezTo>
                    <a:close/>
                    <a:moveTo>
                      <a:pt x="24" y="68"/>
                    </a:moveTo>
                    <a:cubicBezTo>
                      <a:pt x="26" y="68"/>
                      <a:pt x="27" y="67"/>
                      <a:pt x="27" y="65"/>
                    </a:cubicBezTo>
                    <a:cubicBezTo>
                      <a:pt x="27" y="64"/>
                      <a:pt x="26" y="63"/>
                      <a:pt x="24" y="63"/>
                    </a:cubicBezTo>
                    <a:cubicBezTo>
                      <a:pt x="23" y="63"/>
                      <a:pt x="21" y="64"/>
                      <a:pt x="21" y="65"/>
                    </a:cubicBezTo>
                    <a:cubicBezTo>
                      <a:pt x="21" y="67"/>
                      <a:pt x="23" y="68"/>
                      <a:pt x="24" y="68"/>
                    </a:cubicBezTo>
                    <a:close/>
                    <a:moveTo>
                      <a:pt x="24" y="65"/>
                    </a:moveTo>
                    <a:cubicBezTo>
                      <a:pt x="25" y="65"/>
                      <a:pt x="25" y="65"/>
                      <a:pt x="25" y="65"/>
                    </a:cubicBezTo>
                    <a:cubicBezTo>
                      <a:pt x="25" y="66"/>
                      <a:pt x="25" y="66"/>
                      <a:pt x="24" y="66"/>
                    </a:cubicBezTo>
                    <a:cubicBezTo>
                      <a:pt x="24" y="66"/>
                      <a:pt x="23" y="66"/>
                      <a:pt x="23" y="65"/>
                    </a:cubicBezTo>
                    <a:cubicBezTo>
                      <a:pt x="23" y="65"/>
                      <a:pt x="24" y="65"/>
                      <a:pt x="24" y="6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1" name="Google Shape;861;p16"/>
              <p:cNvSpPr/>
              <p:nvPr/>
            </p:nvSpPr>
            <p:spPr>
              <a:xfrm>
                <a:off x="3045707" y="2808932"/>
                <a:ext cx="382175" cy="391496"/>
              </a:xfrm>
              <a:custGeom>
                <a:avLst/>
                <a:gdLst/>
                <a:ahLst/>
                <a:cxnLst/>
                <a:rect l="l" t="t" r="r" b="b"/>
                <a:pathLst>
                  <a:path w="52" h="53" extrusionOk="0">
                    <a:moveTo>
                      <a:pt x="8" y="19"/>
                    </a:moveTo>
                    <a:cubicBezTo>
                      <a:pt x="8" y="19"/>
                      <a:pt x="8" y="19"/>
                      <a:pt x="8" y="19"/>
                    </a:cubicBezTo>
                    <a:cubicBezTo>
                      <a:pt x="8" y="19"/>
                      <a:pt x="8" y="18"/>
                      <a:pt x="8" y="18"/>
                    </a:cubicBezTo>
                    <a:cubicBezTo>
                      <a:pt x="8" y="18"/>
                      <a:pt x="8" y="17"/>
                      <a:pt x="8" y="17"/>
                    </a:cubicBezTo>
                    <a:cubicBezTo>
                      <a:pt x="8" y="17"/>
                      <a:pt x="8" y="17"/>
                      <a:pt x="8" y="17"/>
                    </a:cubicBezTo>
                    <a:cubicBezTo>
                      <a:pt x="15" y="10"/>
                      <a:pt x="15" y="10"/>
                      <a:pt x="15" y="10"/>
                    </a:cubicBezTo>
                    <a:cubicBezTo>
                      <a:pt x="15" y="9"/>
                      <a:pt x="16" y="9"/>
                      <a:pt x="17" y="10"/>
                    </a:cubicBezTo>
                    <a:cubicBezTo>
                      <a:pt x="18" y="11"/>
                      <a:pt x="18" y="12"/>
                      <a:pt x="17" y="12"/>
                    </a:cubicBezTo>
                    <a:cubicBezTo>
                      <a:pt x="13" y="17"/>
                      <a:pt x="13" y="17"/>
                      <a:pt x="13" y="17"/>
                    </a:cubicBezTo>
                    <a:cubicBezTo>
                      <a:pt x="39" y="17"/>
                      <a:pt x="39" y="17"/>
                      <a:pt x="39" y="17"/>
                    </a:cubicBezTo>
                    <a:cubicBezTo>
                      <a:pt x="40" y="17"/>
                      <a:pt x="40" y="17"/>
                      <a:pt x="40" y="18"/>
                    </a:cubicBezTo>
                    <a:cubicBezTo>
                      <a:pt x="40" y="19"/>
                      <a:pt x="40" y="20"/>
                      <a:pt x="39" y="20"/>
                    </a:cubicBezTo>
                    <a:cubicBezTo>
                      <a:pt x="13" y="20"/>
                      <a:pt x="13" y="20"/>
                      <a:pt x="13" y="20"/>
                    </a:cubicBezTo>
                    <a:cubicBezTo>
                      <a:pt x="17" y="24"/>
                      <a:pt x="17" y="24"/>
                      <a:pt x="17" y="24"/>
                    </a:cubicBezTo>
                    <a:cubicBezTo>
                      <a:pt x="18" y="24"/>
                      <a:pt x="18" y="25"/>
                      <a:pt x="17" y="26"/>
                    </a:cubicBezTo>
                    <a:cubicBezTo>
                      <a:pt x="17" y="26"/>
                      <a:pt x="16" y="26"/>
                      <a:pt x="16" y="26"/>
                    </a:cubicBezTo>
                    <a:cubicBezTo>
                      <a:pt x="16" y="26"/>
                      <a:pt x="15" y="26"/>
                      <a:pt x="15" y="26"/>
                    </a:cubicBezTo>
                    <a:lnTo>
                      <a:pt x="8" y="19"/>
                    </a:lnTo>
                    <a:close/>
                    <a:moveTo>
                      <a:pt x="43" y="34"/>
                    </a:moveTo>
                    <a:cubicBezTo>
                      <a:pt x="43" y="34"/>
                      <a:pt x="43" y="34"/>
                      <a:pt x="43" y="34"/>
                    </a:cubicBezTo>
                    <a:cubicBezTo>
                      <a:pt x="36" y="27"/>
                      <a:pt x="36" y="27"/>
                      <a:pt x="36" y="27"/>
                    </a:cubicBezTo>
                    <a:cubicBezTo>
                      <a:pt x="36" y="26"/>
                      <a:pt x="35" y="26"/>
                      <a:pt x="34" y="27"/>
                    </a:cubicBezTo>
                    <a:cubicBezTo>
                      <a:pt x="34" y="28"/>
                      <a:pt x="34" y="29"/>
                      <a:pt x="34" y="29"/>
                    </a:cubicBezTo>
                    <a:cubicBezTo>
                      <a:pt x="39" y="33"/>
                      <a:pt x="39" y="33"/>
                      <a:pt x="39" y="33"/>
                    </a:cubicBezTo>
                    <a:cubicBezTo>
                      <a:pt x="13" y="33"/>
                      <a:pt x="13" y="33"/>
                      <a:pt x="13" y="33"/>
                    </a:cubicBezTo>
                    <a:cubicBezTo>
                      <a:pt x="12" y="33"/>
                      <a:pt x="11" y="34"/>
                      <a:pt x="11" y="35"/>
                    </a:cubicBezTo>
                    <a:cubicBezTo>
                      <a:pt x="11" y="36"/>
                      <a:pt x="12" y="36"/>
                      <a:pt x="13" y="36"/>
                    </a:cubicBezTo>
                    <a:cubicBezTo>
                      <a:pt x="39" y="36"/>
                      <a:pt x="39" y="36"/>
                      <a:pt x="39" y="36"/>
                    </a:cubicBezTo>
                    <a:cubicBezTo>
                      <a:pt x="34" y="41"/>
                      <a:pt x="34" y="41"/>
                      <a:pt x="34" y="41"/>
                    </a:cubicBezTo>
                    <a:cubicBezTo>
                      <a:pt x="34" y="41"/>
                      <a:pt x="34" y="42"/>
                      <a:pt x="34" y="43"/>
                    </a:cubicBezTo>
                    <a:cubicBezTo>
                      <a:pt x="35" y="43"/>
                      <a:pt x="35" y="43"/>
                      <a:pt x="35" y="43"/>
                    </a:cubicBezTo>
                    <a:cubicBezTo>
                      <a:pt x="36" y="43"/>
                      <a:pt x="36" y="43"/>
                      <a:pt x="36" y="43"/>
                    </a:cubicBezTo>
                    <a:cubicBezTo>
                      <a:pt x="43" y="36"/>
                      <a:pt x="43" y="36"/>
                      <a:pt x="43" y="36"/>
                    </a:cubicBezTo>
                    <a:cubicBezTo>
                      <a:pt x="43" y="36"/>
                      <a:pt x="43" y="36"/>
                      <a:pt x="43" y="36"/>
                    </a:cubicBezTo>
                    <a:cubicBezTo>
                      <a:pt x="44" y="36"/>
                      <a:pt x="44" y="35"/>
                      <a:pt x="44" y="35"/>
                    </a:cubicBezTo>
                    <a:cubicBezTo>
                      <a:pt x="44" y="35"/>
                      <a:pt x="44" y="34"/>
                      <a:pt x="43" y="34"/>
                    </a:cubicBezTo>
                    <a:close/>
                    <a:moveTo>
                      <a:pt x="52" y="7"/>
                    </a:moveTo>
                    <a:cubicBezTo>
                      <a:pt x="52" y="45"/>
                      <a:pt x="52" y="45"/>
                      <a:pt x="52" y="45"/>
                    </a:cubicBezTo>
                    <a:cubicBezTo>
                      <a:pt x="52" y="49"/>
                      <a:pt x="49" y="53"/>
                      <a:pt x="45" y="53"/>
                    </a:cubicBezTo>
                    <a:cubicBezTo>
                      <a:pt x="7" y="53"/>
                      <a:pt x="7" y="53"/>
                      <a:pt x="7" y="53"/>
                    </a:cubicBezTo>
                    <a:cubicBezTo>
                      <a:pt x="3" y="53"/>
                      <a:pt x="0" y="49"/>
                      <a:pt x="0" y="45"/>
                    </a:cubicBezTo>
                    <a:cubicBezTo>
                      <a:pt x="0" y="7"/>
                      <a:pt x="0" y="7"/>
                      <a:pt x="0" y="7"/>
                    </a:cubicBezTo>
                    <a:cubicBezTo>
                      <a:pt x="0" y="4"/>
                      <a:pt x="3" y="0"/>
                      <a:pt x="7" y="0"/>
                    </a:cubicBezTo>
                    <a:cubicBezTo>
                      <a:pt x="45" y="0"/>
                      <a:pt x="45" y="0"/>
                      <a:pt x="45" y="0"/>
                    </a:cubicBezTo>
                    <a:cubicBezTo>
                      <a:pt x="49" y="0"/>
                      <a:pt x="52" y="4"/>
                      <a:pt x="52" y="7"/>
                    </a:cubicBezTo>
                    <a:close/>
                    <a:moveTo>
                      <a:pt x="49" y="7"/>
                    </a:moveTo>
                    <a:cubicBezTo>
                      <a:pt x="49" y="5"/>
                      <a:pt x="47" y="3"/>
                      <a:pt x="45" y="3"/>
                    </a:cubicBezTo>
                    <a:cubicBezTo>
                      <a:pt x="7" y="3"/>
                      <a:pt x="7" y="3"/>
                      <a:pt x="7" y="3"/>
                    </a:cubicBezTo>
                    <a:cubicBezTo>
                      <a:pt x="4" y="3"/>
                      <a:pt x="3" y="5"/>
                      <a:pt x="3" y="7"/>
                    </a:cubicBezTo>
                    <a:cubicBezTo>
                      <a:pt x="3" y="45"/>
                      <a:pt x="3" y="45"/>
                      <a:pt x="3" y="45"/>
                    </a:cubicBezTo>
                    <a:cubicBezTo>
                      <a:pt x="3" y="48"/>
                      <a:pt x="4" y="50"/>
                      <a:pt x="7" y="50"/>
                    </a:cubicBezTo>
                    <a:cubicBezTo>
                      <a:pt x="45" y="50"/>
                      <a:pt x="45" y="50"/>
                      <a:pt x="45" y="50"/>
                    </a:cubicBezTo>
                    <a:cubicBezTo>
                      <a:pt x="47" y="50"/>
                      <a:pt x="49" y="48"/>
                      <a:pt x="49" y="45"/>
                    </a:cubicBezTo>
                    <a:lnTo>
                      <a:pt x="49" y="7"/>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2" name="Google Shape;862;p16"/>
              <p:cNvSpPr/>
              <p:nvPr/>
            </p:nvSpPr>
            <p:spPr>
              <a:xfrm>
                <a:off x="5473374" y="2511750"/>
                <a:ext cx="346735" cy="331374"/>
              </a:xfrm>
              <a:custGeom>
                <a:avLst/>
                <a:gdLst/>
                <a:ahLst/>
                <a:cxnLst/>
                <a:rect l="l" t="t" r="r" b="b"/>
                <a:pathLst>
                  <a:path w="67" h="64" extrusionOk="0">
                    <a:moveTo>
                      <a:pt x="51" y="23"/>
                    </a:moveTo>
                    <a:cubicBezTo>
                      <a:pt x="51" y="22"/>
                      <a:pt x="51" y="21"/>
                      <a:pt x="50" y="21"/>
                    </a:cubicBezTo>
                    <a:cubicBezTo>
                      <a:pt x="44" y="21"/>
                      <a:pt x="44" y="21"/>
                      <a:pt x="44" y="21"/>
                    </a:cubicBezTo>
                    <a:cubicBezTo>
                      <a:pt x="44" y="20"/>
                      <a:pt x="44" y="20"/>
                      <a:pt x="44" y="20"/>
                    </a:cubicBezTo>
                    <a:cubicBezTo>
                      <a:pt x="44" y="20"/>
                      <a:pt x="44" y="19"/>
                      <a:pt x="43" y="19"/>
                    </a:cubicBezTo>
                    <a:cubicBezTo>
                      <a:pt x="25" y="19"/>
                      <a:pt x="25" y="19"/>
                      <a:pt x="25" y="19"/>
                    </a:cubicBezTo>
                    <a:cubicBezTo>
                      <a:pt x="24" y="19"/>
                      <a:pt x="24" y="19"/>
                      <a:pt x="24" y="19"/>
                    </a:cubicBezTo>
                    <a:cubicBezTo>
                      <a:pt x="24" y="20"/>
                      <a:pt x="24" y="20"/>
                      <a:pt x="24" y="20"/>
                    </a:cubicBezTo>
                    <a:cubicBezTo>
                      <a:pt x="24" y="21"/>
                      <a:pt x="24" y="21"/>
                      <a:pt x="24" y="21"/>
                    </a:cubicBezTo>
                    <a:cubicBezTo>
                      <a:pt x="18" y="21"/>
                      <a:pt x="18" y="21"/>
                      <a:pt x="18" y="21"/>
                    </a:cubicBezTo>
                    <a:cubicBezTo>
                      <a:pt x="17" y="21"/>
                      <a:pt x="16" y="22"/>
                      <a:pt x="16" y="23"/>
                    </a:cubicBezTo>
                    <a:cubicBezTo>
                      <a:pt x="16" y="30"/>
                      <a:pt x="16" y="30"/>
                      <a:pt x="16" y="30"/>
                    </a:cubicBezTo>
                    <a:cubicBezTo>
                      <a:pt x="16" y="33"/>
                      <a:pt x="20" y="35"/>
                      <a:pt x="22" y="37"/>
                    </a:cubicBezTo>
                    <a:cubicBezTo>
                      <a:pt x="23" y="37"/>
                      <a:pt x="23" y="37"/>
                      <a:pt x="23" y="37"/>
                    </a:cubicBezTo>
                    <a:cubicBezTo>
                      <a:pt x="24" y="37"/>
                      <a:pt x="25" y="37"/>
                      <a:pt x="26" y="36"/>
                    </a:cubicBezTo>
                    <a:cubicBezTo>
                      <a:pt x="27" y="37"/>
                      <a:pt x="28" y="38"/>
                      <a:pt x="30" y="39"/>
                    </a:cubicBezTo>
                    <a:cubicBezTo>
                      <a:pt x="30" y="39"/>
                      <a:pt x="31" y="39"/>
                      <a:pt x="31" y="40"/>
                    </a:cubicBezTo>
                    <a:cubicBezTo>
                      <a:pt x="31" y="40"/>
                      <a:pt x="32" y="41"/>
                      <a:pt x="32" y="42"/>
                    </a:cubicBezTo>
                    <a:cubicBezTo>
                      <a:pt x="32" y="45"/>
                      <a:pt x="30" y="46"/>
                      <a:pt x="30" y="46"/>
                    </a:cubicBezTo>
                    <a:cubicBezTo>
                      <a:pt x="30" y="46"/>
                      <a:pt x="28" y="47"/>
                      <a:pt x="26" y="47"/>
                    </a:cubicBezTo>
                    <a:cubicBezTo>
                      <a:pt x="26" y="47"/>
                      <a:pt x="26" y="48"/>
                      <a:pt x="26" y="48"/>
                    </a:cubicBezTo>
                    <a:cubicBezTo>
                      <a:pt x="26" y="49"/>
                      <a:pt x="26" y="49"/>
                      <a:pt x="27" y="49"/>
                    </a:cubicBezTo>
                    <a:cubicBezTo>
                      <a:pt x="41" y="49"/>
                      <a:pt x="41" y="49"/>
                      <a:pt x="41" y="49"/>
                    </a:cubicBezTo>
                    <a:cubicBezTo>
                      <a:pt x="42" y="49"/>
                      <a:pt x="42" y="49"/>
                      <a:pt x="42" y="48"/>
                    </a:cubicBezTo>
                    <a:cubicBezTo>
                      <a:pt x="42" y="48"/>
                      <a:pt x="42" y="47"/>
                      <a:pt x="42" y="47"/>
                    </a:cubicBezTo>
                    <a:cubicBezTo>
                      <a:pt x="40" y="47"/>
                      <a:pt x="38" y="46"/>
                      <a:pt x="38" y="46"/>
                    </a:cubicBezTo>
                    <a:cubicBezTo>
                      <a:pt x="37" y="46"/>
                      <a:pt x="36" y="45"/>
                      <a:pt x="36" y="42"/>
                    </a:cubicBezTo>
                    <a:cubicBezTo>
                      <a:pt x="36" y="41"/>
                      <a:pt x="37" y="40"/>
                      <a:pt x="37" y="39"/>
                    </a:cubicBezTo>
                    <a:cubicBezTo>
                      <a:pt x="37" y="39"/>
                      <a:pt x="38" y="39"/>
                      <a:pt x="38" y="39"/>
                    </a:cubicBezTo>
                    <a:cubicBezTo>
                      <a:pt x="40" y="38"/>
                      <a:pt x="41" y="37"/>
                      <a:pt x="42" y="36"/>
                    </a:cubicBezTo>
                    <a:cubicBezTo>
                      <a:pt x="43" y="37"/>
                      <a:pt x="44" y="37"/>
                      <a:pt x="44" y="37"/>
                    </a:cubicBezTo>
                    <a:cubicBezTo>
                      <a:pt x="45" y="37"/>
                      <a:pt x="45" y="37"/>
                      <a:pt x="46" y="37"/>
                    </a:cubicBezTo>
                    <a:cubicBezTo>
                      <a:pt x="48" y="35"/>
                      <a:pt x="51" y="33"/>
                      <a:pt x="51" y="30"/>
                    </a:cubicBezTo>
                    <a:lnTo>
                      <a:pt x="51" y="23"/>
                    </a:lnTo>
                    <a:close/>
                    <a:moveTo>
                      <a:pt x="23" y="34"/>
                    </a:moveTo>
                    <a:cubicBezTo>
                      <a:pt x="19" y="31"/>
                      <a:pt x="19" y="30"/>
                      <a:pt x="19" y="30"/>
                    </a:cubicBezTo>
                    <a:cubicBezTo>
                      <a:pt x="19" y="24"/>
                      <a:pt x="19" y="24"/>
                      <a:pt x="19" y="24"/>
                    </a:cubicBezTo>
                    <a:cubicBezTo>
                      <a:pt x="24" y="24"/>
                      <a:pt x="24" y="24"/>
                      <a:pt x="24" y="24"/>
                    </a:cubicBezTo>
                    <a:cubicBezTo>
                      <a:pt x="24" y="31"/>
                      <a:pt x="24" y="31"/>
                      <a:pt x="24" y="31"/>
                    </a:cubicBezTo>
                    <a:cubicBezTo>
                      <a:pt x="24" y="32"/>
                      <a:pt x="24" y="33"/>
                      <a:pt x="24" y="33"/>
                    </a:cubicBezTo>
                    <a:cubicBezTo>
                      <a:pt x="24" y="34"/>
                      <a:pt x="24" y="34"/>
                      <a:pt x="23" y="34"/>
                    </a:cubicBezTo>
                    <a:close/>
                    <a:moveTo>
                      <a:pt x="48" y="30"/>
                    </a:moveTo>
                    <a:cubicBezTo>
                      <a:pt x="48" y="30"/>
                      <a:pt x="48" y="31"/>
                      <a:pt x="44" y="34"/>
                    </a:cubicBezTo>
                    <a:cubicBezTo>
                      <a:pt x="44" y="34"/>
                      <a:pt x="44" y="34"/>
                      <a:pt x="44" y="33"/>
                    </a:cubicBezTo>
                    <a:cubicBezTo>
                      <a:pt x="44" y="33"/>
                      <a:pt x="44" y="32"/>
                      <a:pt x="44" y="31"/>
                    </a:cubicBezTo>
                    <a:cubicBezTo>
                      <a:pt x="44" y="24"/>
                      <a:pt x="44" y="24"/>
                      <a:pt x="44" y="24"/>
                    </a:cubicBezTo>
                    <a:cubicBezTo>
                      <a:pt x="48" y="24"/>
                      <a:pt x="48" y="24"/>
                      <a:pt x="48" y="24"/>
                    </a:cubicBezTo>
                    <a:lnTo>
                      <a:pt x="48" y="30"/>
                    </a:lnTo>
                    <a:close/>
                    <a:moveTo>
                      <a:pt x="63" y="26"/>
                    </a:moveTo>
                    <a:cubicBezTo>
                      <a:pt x="62" y="25"/>
                      <a:pt x="61" y="24"/>
                      <a:pt x="61" y="24"/>
                    </a:cubicBezTo>
                    <a:cubicBezTo>
                      <a:pt x="61" y="23"/>
                      <a:pt x="61" y="21"/>
                      <a:pt x="61" y="20"/>
                    </a:cubicBezTo>
                    <a:cubicBezTo>
                      <a:pt x="62" y="17"/>
                      <a:pt x="62" y="15"/>
                      <a:pt x="61" y="13"/>
                    </a:cubicBezTo>
                    <a:cubicBezTo>
                      <a:pt x="59" y="11"/>
                      <a:pt x="57" y="10"/>
                      <a:pt x="54" y="10"/>
                    </a:cubicBezTo>
                    <a:cubicBezTo>
                      <a:pt x="53" y="10"/>
                      <a:pt x="51" y="10"/>
                      <a:pt x="51" y="9"/>
                    </a:cubicBezTo>
                    <a:cubicBezTo>
                      <a:pt x="50" y="9"/>
                      <a:pt x="49" y="7"/>
                      <a:pt x="49" y="6"/>
                    </a:cubicBezTo>
                    <a:cubicBezTo>
                      <a:pt x="48" y="4"/>
                      <a:pt x="47" y="1"/>
                      <a:pt x="44" y="1"/>
                    </a:cubicBezTo>
                    <a:cubicBezTo>
                      <a:pt x="44" y="0"/>
                      <a:pt x="43" y="0"/>
                      <a:pt x="43" y="0"/>
                    </a:cubicBezTo>
                    <a:cubicBezTo>
                      <a:pt x="41" y="0"/>
                      <a:pt x="39" y="1"/>
                      <a:pt x="37" y="2"/>
                    </a:cubicBezTo>
                    <a:cubicBezTo>
                      <a:pt x="36" y="3"/>
                      <a:pt x="35" y="4"/>
                      <a:pt x="34" y="4"/>
                    </a:cubicBezTo>
                    <a:cubicBezTo>
                      <a:pt x="33" y="4"/>
                      <a:pt x="32" y="3"/>
                      <a:pt x="30" y="2"/>
                    </a:cubicBezTo>
                    <a:cubicBezTo>
                      <a:pt x="29" y="1"/>
                      <a:pt x="27" y="0"/>
                      <a:pt x="25" y="0"/>
                    </a:cubicBezTo>
                    <a:cubicBezTo>
                      <a:pt x="25" y="0"/>
                      <a:pt x="24" y="0"/>
                      <a:pt x="24" y="1"/>
                    </a:cubicBezTo>
                    <a:cubicBezTo>
                      <a:pt x="21" y="1"/>
                      <a:pt x="20" y="4"/>
                      <a:pt x="19" y="6"/>
                    </a:cubicBezTo>
                    <a:cubicBezTo>
                      <a:pt x="18" y="7"/>
                      <a:pt x="18" y="9"/>
                      <a:pt x="17" y="9"/>
                    </a:cubicBezTo>
                    <a:cubicBezTo>
                      <a:pt x="16" y="10"/>
                      <a:pt x="15" y="10"/>
                      <a:pt x="13" y="10"/>
                    </a:cubicBezTo>
                    <a:cubicBezTo>
                      <a:pt x="11" y="10"/>
                      <a:pt x="8" y="11"/>
                      <a:pt x="7" y="13"/>
                    </a:cubicBezTo>
                    <a:cubicBezTo>
                      <a:pt x="5" y="15"/>
                      <a:pt x="6" y="17"/>
                      <a:pt x="6" y="20"/>
                    </a:cubicBezTo>
                    <a:cubicBezTo>
                      <a:pt x="7" y="21"/>
                      <a:pt x="7" y="23"/>
                      <a:pt x="7" y="24"/>
                    </a:cubicBezTo>
                    <a:cubicBezTo>
                      <a:pt x="7" y="24"/>
                      <a:pt x="5" y="25"/>
                      <a:pt x="4" y="26"/>
                    </a:cubicBezTo>
                    <a:cubicBezTo>
                      <a:pt x="3" y="28"/>
                      <a:pt x="0" y="30"/>
                      <a:pt x="0" y="32"/>
                    </a:cubicBezTo>
                    <a:cubicBezTo>
                      <a:pt x="0" y="35"/>
                      <a:pt x="3" y="37"/>
                      <a:pt x="4" y="38"/>
                    </a:cubicBezTo>
                    <a:cubicBezTo>
                      <a:pt x="5" y="39"/>
                      <a:pt x="7" y="40"/>
                      <a:pt x="7" y="41"/>
                    </a:cubicBezTo>
                    <a:cubicBezTo>
                      <a:pt x="7" y="42"/>
                      <a:pt x="7" y="44"/>
                      <a:pt x="6" y="45"/>
                    </a:cubicBezTo>
                    <a:cubicBezTo>
                      <a:pt x="6" y="47"/>
                      <a:pt x="5" y="50"/>
                      <a:pt x="7" y="52"/>
                    </a:cubicBezTo>
                    <a:cubicBezTo>
                      <a:pt x="8" y="54"/>
                      <a:pt x="11" y="54"/>
                      <a:pt x="13" y="55"/>
                    </a:cubicBezTo>
                    <a:cubicBezTo>
                      <a:pt x="15" y="55"/>
                      <a:pt x="16" y="55"/>
                      <a:pt x="17" y="55"/>
                    </a:cubicBezTo>
                    <a:cubicBezTo>
                      <a:pt x="18" y="56"/>
                      <a:pt x="18" y="57"/>
                      <a:pt x="19" y="59"/>
                    </a:cubicBezTo>
                    <a:cubicBezTo>
                      <a:pt x="20" y="61"/>
                      <a:pt x="21" y="63"/>
                      <a:pt x="24" y="64"/>
                    </a:cubicBezTo>
                    <a:cubicBezTo>
                      <a:pt x="24" y="64"/>
                      <a:pt x="25" y="64"/>
                      <a:pt x="25" y="64"/>
                    </a:cubicBezTo>
                    <a:cubicBezTo>
                      <a:pt x="27" y="64"/>
                      <a:pt x="29" y="63"/>
                      <a:pt x="30" y="62"/>
                    </a:cubicBezTo>
                    <a:cubicBezTo>
                      <a:pt x="32" y="62"/>
                      <a:pt x="33" y="61"/>
                      <a:pt x="34" y="61"/>
                    </a:cubicBezTo>
                    <a:cubicBezTo>
                      <a:pt x="35" y="61"/>
                      <a:pt x="36" y="62"/>
                      <a:pt x="37" y="62"/>
                    </a:cubicBezTo>
                    <a:cubicBezTo>
                      <a:pt x="39" y="63"/>
                      <a:pt x="41" y="64"/>
                      <a:pt x="43" y="64"/>
                    </a:cubicBezTo>
                    <a:cubicBezTo>
                      <a:pt x="43" y="64"/>
                      <a:pt x="44" y="64"/>
                      <a:pt x="44" y="64"/>
                    </a:cubicBezTo>
                    <a:cubicBezTo>
                      <a:pt x="47" y="63"/>
                      <a:pt x="48" y="61"/>
                      <a:pt x="49" y="59"/>
                    </a:cubicBezTo>
                    <a:cubicBezTo>
                      <a:pt x="49" y="57"/>
                      <a:pt x="50" y="56"/>
                      <a:pt x="51" y="55"/>
                    </a:cubicBezTo>
                    <a:cubicBezTo>
                      <a:pt x="51" y="55"/>
                      <a:pt x="53" y="55"/>
                      <a:pt x="54" y="55"/>
                    </a:cubicBezTo>
                    <a:cubicBezTo>
                      <a:pt x="57" y="54"/>
                      <a:pt x="59" y="54"/>
                      <a:pt x="61" y="52"/>
                    </a:cubicBezTo>
                    <a:cubicBezTo>
                      <a:pt x="62" y="50"/>
                      <a:pt x="62" y="47"/>
                      <a:pt x="61" y="45"/>
                    </a:cubicBezTo>
                    <a:cubicBezTo>
                      <a:pt x="61" y="44"/>
                      <a:pt x="61" y="42"/>
                      <a:pt x="61" y="41"/>
                    </a:cubicBezTo>
                    <a:cubicBezTo>
                      <a:pt x="61" y="40"/>
                      <a:pt x="62" y="39"/>
                      <a:pt x="63" y="38"/>
                    </a:cubicBezTo>
                    <a:cubicBezTo>
                      <a:pt x="65" y="37"/>
                      <a:pt x="67" y="35"/>
                      <a:pt x="67" y="32"/>
                    </a:cubicBezTo>
                    <a:cubicBezTo>
                      <a:pt x="67" y="30"/>
                      <a:pt x="65" y="28"/>
                      <a:pt x="63" y="26"/>
                    </a:cubicBezTo>
                    <a:close/>
                    <a:moveTo>
                      <a:pt x="54" y="13"/>
                    </a:moveTo>
                    <a:cubicBezTo>
                      <a:pt x="56" y="13"/>
                      <a:pt x="58" y="13"/>
                      <a:pt x="58" y="14"/>
                    </a:cubicBezTo>
                    <a:cubicBezTo>
                      <a:pt x="59" y="15"/>
                      <a:pt x="59" y="17"/>
                      <a:pt x="58" y="19"/>
                    </a:cubicBezTo>
                    <a:cubicBezTo>
                      <a:pt x="58" y="21"/>
                      <a:pt x="58" y="22"/>
                      <a:pt x="58" y="24"/>
                    </a:cubicBezTo>
                    <a:cubicBezTo>
                      <a:pt x="56" y="19"/>
                      <a:pt x="53" y="15"/>
                      <a:pt x="49" y="12"/>
                    </a:cubicBezTo>
                    <a:cubicBezTo>
                      <a:pt x="51" y="13"/>
                      <a:pt x="52" y="13"/>
                      <a:pt x="54" y="13"/>
                    </a:cubicBezTo>
                    <a:close/>
                    <a:moveTo>
                      <a:pt x="39" y="5"/>
                    </a:moveTo>
                    <a:cubicBezTo>
                      <a:pt x="41" y="4"/>
                      <a:pt x="42" y="3"/>
                      <a:pt x="43" y="3"/>
                    </a:cubicBezTo>
                    <a:cubicBezTo>
                      <a:pt x="44" y="4"/>
                      <a:pt x="45" y="6"/>
                      <a:pt x="46" y="7"/>
                    </a:cubicBezTo>
                    <a:cubicBezTo>
                      <a:pt x="47" y="9"/>
                      <a:pt x="47" y="10"/>
                      <a:pt x="48" y="11"/>
                    </a:cubicBezTo>
                    <a:cubicBezTo>
                      <a:pt x="44" y="8"/>
                      <a:pt x="40" y="7"/>
                      <a:pt x="35" y="7"/>
                    </a:cubicBezTo>
                    <a:cubicBezTo>
                      <a:pt x="36" y="6"/>
                      <a:pt x="38" y="6"/>
                      <a:pt x="39" y="5"/>
                    </a:cubicBezTo>
                    <a:close/>
                    <a:moveTo>
                      <a:pt x="22" y="7"/>
                    </a:moveTo>
                    <a:cubicBezTo>
                      <a:pt x="22" y="6"/>
                      <a:pt x="23" y="4"/>
                      <a:pt x="24" y="3"/>
                    </a:cubicBezTo>
                    <a:cubicBezTo>
                      <a:pt x="26" y="3"/>
                      <a:pt x="27" y="4"/>
                      <a:pt x="29" y="5"/>
                    </a:cubicBezTo>
                    <a:cubicBezTo>
                      <a:pt x="30" y="6"/>
                      <a:pt x="32" y="6"/>
                      <a:pt x="33" y="7"/>
                    </a:cubicBezTo>
                    <a:cubicBezTo>
                      <a:pt x="28" y="7"/>
                      <a:pt x="23" y="8"/>
                      <a:pt x="19" y="11"/>
                    </a:cubicBezTo>
                    <a:cubicBezTo>
                      <a:pt x="20" y="10"/>
                      <a:pt x="21" y="9"/>
                      <a:pt x="22" y="7"/>
                    </a:cubicBezTo>
                    <a:close/>
                    <a:moveTo>
                      <a:pt x="9" y="14"/>
                    </a:moveTo>
                    <a:cubicBezTo>
                      <a:pt x="10" y="13"/>
                      <a:pt x="12" y="13"/>
                      <a:pt x="14" y="13"/>
                    </a:cubicBezTo>
                    <a:cubicBezTo>
                      <a:pt x="15" y="13"/>
                      <a:pt x="17" y="13"/>
                      <a:pt x="18" y="12"/>
                    </a:cubicBezTo>
                    <a:cubicBezTo>
                      <a:pt x="14" y="15"/>
                      <a:pt x="11" y="19"/>
                      <a:pt x="10" y="24"/>
                    </a:cubicBezTo>
                    <a:cubicBezTo>
                      <a:pt x="10" y="22"/>
                      <a:pt x="10" y="21"/>
                      <a:pt x="9" y="19"/>
                    </a:cubicBezTo>
                    <a:cubicBezTo>
                      <a:pt x="9" y="17"/>
                      <a:pt x="9" y="15"/>
                      <a:pt x="9" y="14"/>
                    </a:cubicBezTo>
                    <a:close/>
                    <a:moveTo>
                      <a:pt x="6" y="36"/>
                    </a:moveTo>
                    <a:cubicBezTo>
                      <a:pt x="5" y="35"/>
                      <a:pt x="3" y="34"/>
                      <a:pt x="3" y="32"/>
                    </a:cubicBezTo>
                    <a:cubicBezTo>
                      <a:pt x="3" y="31"/>
                      <a:pt x="5" y="30"/>
                      <a:pt x="6" y="28"/>
                    </a:cubicBezTo>
                    <a:cubicBezTo>
                      <a:pt x="8" y="27"/>
                      <a:pt x="9" y="26"/>
                      <a:pt x="9" y="25"/>
                    </a:cubicBezTo>
                    <a:cubicBezTo>
                      <a:pt x="9" y="27"/>
                      <a:pt x="8" y="30"/>
                      <a:pt x="8" y="32"/>
                    </a:cubicBezTo>
                    <a:cubicBezTo>
                      <a:pt x="8" y="35"/>
                      <a:pt x="9" y="37"/>
                      <a:pt x="9" y="40"/>
                    </a:cubicBezTo>
                    <a:cubicBezTo>
                      <a:pt x="9" y="38"/>
                      <a:pt x="8" y="37"/>
                      <a:pt x="6" y="36"/>
                    </a:cubicBezTo>
                    <a:close/>
                    <a:moveTo>
                      <a:pt x="14" y="52"/>
                    </a:moveTo>
                    <a:cubicBezTo>
                      <a:pt x="12" y="51"/>
                      <a:pt x="10" y="51"/>
                      <a:pt x="9" y="50"/>
                    </a:cubicBezTo>
                    <a:cubicBezTo>
                      <a:pt x="9" y="49"/>
                      <a:pt x="9" y="47"/>
                      <a:pt x="9" y="46"/>
                    </a:cubicBezTo>
                    <a:cubicBezTo>
                      <a:pt x="10" y="44"/>
                      <a:pt x="10" y="42"/>
                      <a:pt x="10" y="41"/>
                    </a:cubicBezTo>
                    <a:cubicBezTo>
                      <a:pt x="11" y="46"/>
                      <a:pt x="14" y="50"/>
                      <a:pt x="18" y="53"/>
                    </a:cubicBezTo>
                    <a:cubicBezTo>
                      <a:pt x="17" y="52"/>
                      <a:pt x="15" y="52"/>
                      <a:pt x="14" y="52"/>
                    </a:cubicBezTo>
                    <a:close/>
                    <a:moveTo>
                      <a:pt x="29" y="60"/>
                    </a:moveTo>
                    <a:cubicBezTo>
                      <a:pt x="27" y="61"/>
                      <a:pt x="26" y="62"/>
                      <a:pt x="24" y="61"/>
                    </a:cubicBezTo>
                    <a:cubicBezTo>
                      <a:pt x="23" y="61"/>
                      <a:pt x="22" y="59"/>
                      <a:pt x="22" y="57"/>
                    </a:cubicBezTo>
                    <a:cubicBezTo>
                      <a:pt x="21" y="56"/>
                      <a:pt x="20" y="54"/>
                      <a:pt x="19" y="53"/>
                    </a:cubicBezTo>
                    <a:cubicBezTo>
                      <a:pt x="23" y="56"/>
                      <a:pt x="28" y="58"/>
                      <a:pt x="33" y="58"/>
                    </a:cubicBezTo>
                    <a:cubicBezTo>
                      <a:pt x="32" y="58"/>
                      <a:pt x="30" y="59"/>
                      <a:pt x="29" y="60"/>
                    </a:cubicBezTo>
                    <a:close/>
                    <a:moveTo>
                      <a:pt x="46" y="57"/>
                    </a:moveTo>
                    <a:cubicBezTo>
                      <a:pt x="45" y="59"/>
                      <a:pt x="44" y="61"/>
                      <a:pt x="43" y="61"/>
                    </a:cubicBezTo>
                    <a:cubicBezTo>
                      <a:pt x="42" y="62"/>
                      <a:pt x="41" y="61"/>
                      <a:pt x="39" y="60"/>
                    </a:cubicBezTo>
                    <a:cubicBezTo>
                      <a:pt x="37" y="59"/>
                      <a:pt x="36" y="58"/>
                      <a:pt x="35" y="58"/>
                    </a:cubicBezTo>
                    <a:cubicBezTo>
                      <a:pt x="40" y="58"/>
                      <a:pt x="44" y="56"/>
                      <a:pt x="48" y="53"/>
                    </a:cubicBezTo>
                    <a:cubicBezTo>
                      <a:pt x="47" y="54"/>
                      <a:pt x="47" y="56"/>
                      <a:pt x="46" y="57"/>
                    </a:cubicBezTo>
                    <a:close/>
                    <a:moveTo>
                      <a:pt x="34" y="56"/>
                    </a:moveTo>
                    <a:cubicBezTo>
                      <a:pt x="21" y="56"/>
                      <a:pt x="10" y="45"/>
                      <a:pt x="10" y="32"/>
                    </a:cubicBezTo>
                    <a:cubicBezTo>
                      <a:pt x="10" y="19"/>
                      <a:pt x="21" y="9"/>
                      <a:pt x="34" y="9"/>
                    </a:cubicBezTo>
                    <a:cubicBezTo>
                      <a:pt x="47" y="9"/>
                      <a:pt x="58" y="19"/>
                      <a:pt x="58" y="32"/>
                    </a:cubicBezTo>
                    <a:cubicBezTo>
                      <a:pt x="58" y="45"/>
                      <a:pt x="47" y="56"/>
                      <a:pt x="34" y="56"/>
                    </a:cubicBezTo>
                    <a:close/>
                    <a:moveTo>
                      <a:pt x="58" y="50"/>
                    </a:moveTo>
                    <a:cubicBezTo>
                      <a:pt x="58" y="51"/>
                      <a:pt x="56" y="51"/>
                      <a:pt x="54" y="52"/>
                    </a:cubicBezTo>
                    <a:cubicBezTo>
                      <a:pt x="52" y="52"/>
                      <a:pt x="51" y="52"/>
                      <a:pt x="49" y="53"/>
                    </a:cubicBezTo>
                    <a:cubicBezTo>
                      <a:pt x="53" y="50"/>
                      <a:pt x="56" y="46"/>
                      <a:pt x="58" y="41"/>
                    </a:cubicBezTo>
                    <a:cubicBezTo>
                      <a:pt x="58" y="42"/>
                      <a:pt x="58" y="44"/>
                      <a:pt x="58" y="46"/>
                    </a:cubicBezTo>
                    <a:cubicBezTo>
                      <a:pt x="59" y="47"/>
                      <a:pt x="59" y="49"/>
                      <a:pt x="58" y="50"/>
                    </a:cubicBezTo>
                    <a:close/>
                    <a:moveTo>
                      <a:pt x="61" y="36"/>
                    </a:moveTo>
                    <a:cubicBezTo>
                      <a:pt x="60" y="37"/>
                      <a:pt x="59" y="38"/>
                      <a:pt x="58" y="40"/>
                    </a:cubicBezTo>
                    <a:cubicBezTo>
                      <a:pt x="59" y="37"/>
                      <a:pt x="60" y="35"/>
                      <a:pt x="60" y="32"/>
                    </a:cubicBezTo>
                    <a:cubicBezTo>
                      <a:pt x="60" y="30"/>
                      <a:pt x="59" y="27"/>
                      <a:pt x="58" y="25"/>
                    </a:cubicBezTo>
                    <a:cubicBezTo>
                      <a:pt x="59" y="26"/>
                      <a:pt x="60" y="27"/>
                      <a:pt x="61" y="28"/>
                    </a:cubicBezTo>
                    <a:cubicBezTo>
                      <a:pt x="63" y="30"/>
                      <a:pt x="64" y="31"/>
                      <a:pt x="64" y="32"/>
                    </a:cubicBezTo>
                    <a:cubicBezTo>
                      <a:pt x="64" y="34"/>
                      <a:pt x="63" y="35"/>
                      <a:pt x="61" y="3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3" name="Google Shape;863;p16"/>
              <p:cNvSpPr/>
              <p:nvPr/>
            </p:nvSpPr>
            <p:spPr>
              <a:xfrm>
                <a:off x="4417564" y="5064957"/>
                <a:ext cx="421885" cy="352397"/>
              </a:xfrm>
              <a:custGeom>
                <a:avLst/>
                <a:gdLst/>
                <a:ahLst/>
                <a:cxnLst/>
                <a:rect l="l" t="t" r="r" b="b"/>
                <a:pathLst>
                  <a:path w="72" h="60" extrusionOk="0">
                    <a:moveTo>
                      <a:pt x="72" y="13"/>
                    </a:moveTo>
                    <a:cubicBezTo>
                      <a:pt x="72" y="14"/>
                      <a:pt x="71" y="15"/>
                      <a:pt x="71" y="15"/>
                    </a:cubicBezTo>
                    <a:cubicBezTo>
                      <a:pt x="60" y="15"/>
                      <a:pt x="60" y="15"/>
                      <a:pt x="60" y="15"/>
                    </a:cubicBezTo>
                    <a:cubicBezTo>
                      <a:pt x="59" y="15"/>
                      <a:pt x="57" y="16"/>
                      <a:pt x="57" y="17"/>
                    </a:cubicBezTo>
                    <a:cubicBezTo>
                      <a:pt x="49" y="41"/>
                      <a:pt x="49" y="41"/>
                      <a:pt x="49" y="41"/>
                    </a:cubicBezTo>
                    <a:cubicBezTo>
                      <a:pt x="49" y="43"/>
                      <a:pt x="46" y="45"/>
                      <a:pt x="44" y="45"/>
                    </a:cubicBezTo>
                    <a:cubicBezTo>
                      <a:pt x="14" y="45"/>
                      <a:pt x="14" y="45"/>
                      <a:pt x="14" y="45"/>
                    </a:cubicBezTo>
                    <a:cubicBezTo>
                      <a:pt x="13" y="45"/>
                      <a:pt x="13" y="45"/>
                      <a:pt x="12" y="45"/>
                    </a:cubicBezTo>
                    <a:cubicBezTo>
                      <a:pt x="12" y="47"/>
                      <a:pt x="12" y="47"/>
                      <a:pt x="12" y="47"/>
                    </a:cubicBezTo>
                    <a:cubicBezTo>
                      <a:pt x="12" y="47"/>
                      <a:pt x="13" y="48"/>
                      <a:pt x="14" y="48"/>
                    </a:cubicBezTo>
                    <a:cubicBezTo>
                      <a:pt x="47" y="48"/>
                      <a:pt x="47" y="48"/>
                      <a:pt x="47" y="48"/>
                    </a:cubicBezTo>
                    <a:cubicBezTo>
                      <a:pt x="48" y="48"/>
                      <a:pt x="48" y="49"/>
                      <a:pt x="48" y="50"/>
                    </a:cubicBezTo>
                    <a:cubicBezTo>
                      <a:pt x="48" y="50"/>
                      <a:pt x="48" y="51"/>
                      <a:pt x="47" y="51"/>
                    </a:cubicBezTo>
                    <a:cubicBezTo>
                      <a:pt x="14" y="51"/>
                      <a:pt x="14" y="51"/>
                      <a:pt x="14" y="51"/>
                    </a:cubicBezTo>
                    <a:cubicBezTo>
                      <a:pt x="11" y="51"/>
                      <a:pt x="9" y="49"/>
                      <a:pt x="9" y="47"/>
                    </a:cubicBezTo>
                    <a:cubicBezTo>
                      <a:pt x="9" y="44"/>
                      <a:pt x="9" y="44"/>
                      <a:pt x="9" y="44"/>
                    </a:cubicBezTo>
                    <a:cubicBezTo>
                      <a:pt x="9" y="43"/>
                      <a:pt x="9" y="43"/>
                      <a:pt x="9" y="43"/>
                    </a:cubicBezTo>
                    <a:cubicBezTo>
                      <a:pt x="9" y="42"/>
                      <a:pt x="8" y="42"/>
                      <a:pt x="8" y="41"/>
                    </a:cubicBezTo>
                    <a:cubicBezTo>
                      <a:pt x="0" y="24"/>
                      <a:pt x="0" y="24"/>
                      <a:pt x="0" y="24"/>
                    </a:cubicBezTo>
                    <a:cubicBezTo>
                      <a:pt x="0" y="23"/>
                      <a:pt x="0" y="22"/>
                      <a:pt x="1" y="22"/>
                    </a:cubicBezTo>
                    <a:cubicBezTo>
                      <a:pt x="2" y="21"/>
                      <a:pt x="3" y="22"/>
                      <a:pt x="3" y="22"/>
                    </a:cubicBezTo>
                    <a:cubicBezTo>
                      <a:pt x="11" y="40"/>
                      <a:pt x="11" y="40"/>
                      <a:pt x="11" y="40"/>
                    </a:cubicBezTo>
                    <a:cubicBezTo>
                      <a:pt x="11" y="41"/>
                      <a:pt x="13" y="42"/>
                      <a:pt x="14" y="42"/>
                    </a:cubicBezTo>
                    <a:cubicBezTo>
                      <a:pt x="44" y="42"/>
                      <a:pt x="44" y="42"/>
                      <a:pt x="44" y="42"/>
                    </a:cubicBezTo>
                    <a:cubicBezTo>
                      <a:pt x="45" y="42"/>
                      <a:pt x="46" y="41"/>
                      <a:pt x="47" y="40"/>
                    </a:cubicBezTo>
                    <a:cubicBezTo>
                      <a:pt x="54" y="16"/>
                      <a:pt x="54" y="16"/>
                      <a:pt x="54" y="16"/>
                    </a:cubicBezTo>
                    <a:cubicBezTo>
                      <a:pt x="55" y="13"/>
                      <a:pt x="57" y="12"/>
                      <a:pt x="60" y="12"/>
                    </a:cubicBezTo>
                    <a:cubicBezTo>
                      <a:pt x="71" y="12"/>
                      <a:pt x="71" y="12"/>
                      <a:pt x="71" y="12"/>
                    </a:cubicBezTo>
                    <a:cubicBezTo>
                      <a:pt x="71" y="12"/>
                      <a:pt x="72" y="12"/>
                      <a:pt x="72" y="13"/>
                    </a:cubicBezTo>
                    <a:close/>
                    <a:moveTo>
                      <a:pt x="18" y="56"/>
                    </a:moveTo>
                    <a:cubicBezTo>
                      <a:pt x="18" y="58"/>
                      <a:pt x="17" y="60"/>
                      <a:pt x="15" y="60"/>
                    </a:cubicBezTo>
                    <a:cubicBezTo>
                      <a:pt x="13" y="60"/>
                      <a:pt x="11" y="58"/>
                      <a:pt x="11" y="56"/>
                    </a:cubicBezTo>
                    <a:cubicBezTo>
                      <a:pt x="11" y="54"/>
                      <a:pt x="13" y="52"/>
                      <a:pt x="15" y="52"/>
                    </a:cubicBezTo>
                    <a:cubicBezTo>
                      <a:pt x="17" y="52"/>
                      <a:pt x="18" y="54"/>
                      <a:pt x="18" y="56"/>
                    </a:cubicBezTo>
                    <a:close/>
                    <a:moveTo>
                      <a:pt x="16" y="56"/>
                    </a:moveTo>
                    <a:cubicBezTo>
                      <a:pt x="16" y="55"/>
                      <a:pt x="16" y="54"/>
                      <a:pt x="15" y="54"/>
                    </a:cubicBezTo>
                    <a:cubicBezTo>
                      <a:pt x="14" y="54"/>
                      <a:pt x="13" y="55"/>
                      <a:pt x="13" y="56"/>
                    </a:cubicBezTo>
                    <a:cubicBezTo>
                      <a:pt x="13" y="57"/>
                      <a:pt x="14" y="58"/>
                      <a:pt x="15" y="58"/>
                    </a:cubicBezTo>
                    <a:cubicBezTo>
                      <a:pt x="16" y="58"/>
                      <a:pt x="16" y="57"/>
                      <a:pt x="16" y="56"/>
                    </a:cubicBezTo>
                    <a:close/>
                    <a:moveTo>
                      <a:pt x="45" y="56"/>
                    </a:moveTo>
                    <a:cubicBezTo>
                      <a:pt x="45" y="58"/>
                      <a:pt x="44" y="60"/>
                      <a:pt x="42" y="60"/>
                    </a:cubicBezTo>
                    <a:cubicBezTo>
                      <a:pt x="40" y="60"/>
                      <a:pt x="38" y="58"/>
                      <a:pt x="38" y="56"/>
                    </a:cubicBezTo>
                    <a:cubicBezTo>
                      <a:pt x="38" y="54"/>
                      <a:pt x="40" y="52"/>
                      <a:pt x="42" y="52"/>
                    </a:cubicBezTo>
                    <a:cubicBezTo>
                      <a:pt x="44" y="52"/>
                      <a:pt x="45" y="54"/>
                      <a:pt x="45" y="56"/>
                    </a:cubicBezTo>
                    <a:close/>
                    <a:moveTo>
                      <a:pt x="43" y="56"/>
                    </a:moveTo>
                    <a:cubicBezTo>
                      <a:pt x="43" y="55"/>
                      <a:pt x="43" y="54"/>
                      <a:pt x="42" y="54"/>
                    </a:cubicBezTo>
                    <a:cubicBezTo>
                      <a:pt x="41" y="54"/>
                      <a:pt x="40" y="55"/>
                      <a:pt x="40" y="56"/>
                    </a:cubicBezTo>
                    <a:cubicBezTo>
                      <a:pt x="40" y="57"/>
                      <a:pt x="41" y="58"/>
                      <a:pt x="42" y="58"/>
                    </a:cubicBezTo>
                    <a:cubicBezTo>
                      <a:pt x="43" y="58"/>
                      <a:pt x="43" y="57"/>
                      <a:pt x="43" y="56"/>
                    </a:cubicBezTo>
                    <a:close/>
                    <a:moveTo>
                      <a:pt x="46" y="35"/>
                    </a:moveTo>
                    <a:cubicBezTo>
                      <a:pt x="46" y="34"/>
                      <a:pt x="45" y="34"/>
                      <a:pt x="45" y="34"/>
                    </a:cubicBezTo>
                    <a:cubicBezTo>
                      <a:pt x="12" y="34"/>
                      <a:pt x="12" y="34"/>
                      <a:pt x="12" y="34"/>
                    </a:cubicBezTo>
                    <a:cubicBezTo>
                      <a:pt x="11" y="34"/>
                      <a:pt x="11" y="34"/>
                      <a:pt x="11" y="35"/>
                    </a:cubicBezTo>
                    <a:cubicBezTo>
                      <a:pt x="11" y="35"/>
                      <a:pt x="11" y="36"/>
                      <a:pt x="12" y="36"/>
                    </a:cubicBezTo>
                    <a:cubicBezTo>
                      <a:pt x="45" y="36"/>
                      <a:pt x="45" y="36"/>
                      <a:pt x="45" y="36"/>
                    </a:cubicBezTo>
                    <a:cubicBezTo>
                      <a:pt x="45" y="36"/>
                      <a:pt x="46" y="35"/>
                      <a:pt x="46" y="35"/>
                    </a:cubicBezTo>
                    <a:close/>
                    <a:moveTo>
                      <a:pt x="13" y="38"/>
                    </a:moveTo>
                    <a:cubicBezTo>
                      <a:pt x="13" y="38"/>
                      <a:pt x="12" y="39"/>
                      <a:pt x="12" y="39"/>
                    </a:cubicBezTo>
                    <a:cubicBezTo>
                      <a:pt x="12" y="40"/>
                      <a:pt x="13" y="40"/>
                      <a:pt x="13" y="40"/>
                    </a:cubicBezTo>
                    <a:cubicBezTo>
                      <a:pt x="43" y="40"/>
                      <a:pt x="43" y="40"/>
                      <a:pt x="43" y="40"/>
                    </a:cubicBezTo>
                    <a:cubicBezTo>
                      <a:pt x="44" y="40"/>
                      <a:pt x="44" y="40"/>
                      <a:pt x="44" y="39"/>
                    </a:cubicBezTo>
                    <a:cubicBezTo>
                      <a:pt x="44" y="39"/>
                      <a:pt x="44" y="38"/>
                      <a:pt x="43" y="38"/>
                    </a:cubicBezTo>
                    <a:lnTo>
                      <a:pt x="13" y="38"/>
                    </a:lnTo>
                    <a:close/>
                    <a:moveTo>
                      <a:pt x="13" y="28"/>
                    </a:moveTo>
                    <a:cubicBezTo>
                      <a:pt x="14" y="28"/>
                      <a:pt x="16" y="27"/>
                      <a:pt x="16" y="25"/>
                    </a:cubicBezTo>
                    <a:cubicBezTo>
                      <a:pt x="16" y="24"/>
                      <a:pt x="16" y="24"/>
                      <a:pt x="16" y="23"/>
                    </a:cubicBezTo>
                    <a:cubicBezTo>
                      <a:pt x="26" y="13"/>
                      <a:pt x="26" y="13"/>
                      <a:pt x="26" y="13"/>
                    </a:cubicBezTo>
                    <a:cubicBezTo>
                      <a:pt x="27" y="13"/>
                      <a:pt x="27" y="14"/>
                      <a:pt x="28" y="14"/>
                    </a:cubicBezTo>
                    <a:cubicBezTo>
                      <a:pt x="28" y="14"/>
                      <a:pt x="29" y="13"/>
                      <a:pt x="29" y="13"/>
                    </a:cubicBezTo>
                    <a:cubicBezTo>
                      <a:pt x="33" y="17"/>
                      <a:pt x="33" y="17"/>
                      <a:pt x="33" y="17"/>
                    </a:cubicBezTo>
                    <a:cubicBezTo>
                      <a:pt x="33" y="18"/>
                      <a:pt x="33" y="18"/>
                      <a:pt x="33" y="19"/>
                    </a:cubicBezTo>
                    <a:cubicBezTo>
                      <a:pt x="33" y="20"/>
                      <a:pt x="34" y="22"/>
                      <a:pt x="36" y="22"/>
                    </a:cubicBezTo>
                    <a:cubicBezTo>
                      <a:pt x="38" y="22"/>
                      <a:pt x="39" y="20"/>
                      <a:pt x="39" y="19"/>
                    </a:cubicBezTo>
                    <a:cubicBezTo>
                      <a:pt x="39" y="18"/>
                      <a:pt x="39" y="18"/>
                      <a:pt x="39" y="17"/>
                    </a:cubicBezTo>
                    <a:cubicBezTo>
                      <a:pt x="50" y="6"/>
                      <a:pt x="50" y="6"/>
                      <a:pt x="50" y="6"/>
                    </a:cubicBezTo>
                    <a:cubicBezTo>
                      <a:pt x="50" y="7"/>
                      <a:pt x="51" y="7"/>
                      <a:pt x="51" y="7"/>
                    </a:cubicBezTo>
                    <a:cubicBezTo>
                      <a:pt x="53" y="7"/>
                      <a:pt x="54" y="5"/>
                      <a:pt x="54" y="4"/>
                    </a:cubicBezTo>
                    <a:cubicBezTo>
                      <a:pt x="54" y="2"/>
                      <a:pt x="53" y="0"/>
                      <a:pt x="51" y="0"/>
                    </a:cubicBezTo>
                    <a:cubicBezTo>
                      <a:pt x="50" y="0"/>
                      <a:pt x="48" y="2"/>
                      <a:pt x="48" y="4"/>
                    </a:cubicBezTo>
                    <a:cubicBezTo>
                      <a:pt x="48" y="4"/>
                      <a:pt x="48" y="5"/>
                      <a:pt x="49" y="5"/>
                    </a:cubicBezTo>
                    <a:cubicBezTo>
                      <a:pt x="38" y="16"/>
                      <a:pt x="38" y="16"/>
                      <a:pt x="38" y="16"/>
                    </a:cubicBezTo>
                    <a:cubicBezTo>
                      <a:pt x="37" y="16"/>
                      <a:pt x="37" y="15"/>
                      <a:pt x="36" y="15"/>
                    </a:cubicBezTo>
                    <a:cubicBezTo>
                      <a:pt x="36" y="15"/>
                      <a:pt x="35" y="16"/>
                      <a:pt x="35" y="16"/>
                    </a:cubicBezTo>
                    <a:cubicBezTo>
                      <a:pt x="31" y="12"/>
                      <a:pt x="31" y="12"/>
                      <a:pt x="31" y="12"/>
                    </a:cubicBezTo>
                    <a:cubicBezTo>
                      <a:pt x="31" y="11"/>
                      <a:pt x="31" y="11"/>
                      <a:pt x="31" y="10"/>
                    </a:cubicBezTo>
                    <a:cubicBezTo>
                      <a:pt x="31" y="9"/>
                      <a:pt x="30" y="7"/>
                      <a:pt x="28" y="7"/>
                    </a:cubicBezTo>
                    <a:cubicBezTo>
                      <a:pt x="26" y="7"/>
                      <a:pt x="25" y="9"/>
                      <a:pt x="25" y="10"/>
                    </a:cubicBezTo>
                    <a:cubicBezTo>
                      <a:pt x="25" y="11"/>
                      <a:pt x="25" y="11"/>
                      <a:pt x="25" y="11"/>
                    </a:cubicBezTo>
                    <a:cubicBezTo>
                      <a:pt x="14" y="22"/>
                      <a:pt x="14" y="22"/>
                      <a:pt x="14" y="22"/>
                    </a:cubicBezTo>
                    <a:cubicBezTo>
                      <a:pt x="14" y="22"/>
                      <a:pt x="13" y="22"/>
                      <a:pt x="13" y="22"/>
                    </a:cubicBezTo>
                    <a:cubicBezTo>
                      <a:pt x="11" y="22"/>
                      <a:pt x="10" y="23"/>
                      <a:pt x="10" y="25"/>
                    </a:cubicBezTo>
                    <a:cubicBezTo>
                      <a:pt x="10" y="27"/>
                      <a:pt x="11" y="28"/>
                      <a:pt x="13" y="28"/>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4" name="Google Shape;864;p16"/>
              <p:cNvSpPr/>
              <p:nvPr/>
            </p:nvSpPr>
            <p:spPr>
              <a:xfrm>
                <a:off x="6996050" y="2402795"/>
                <a:ext cx="375466" cy="361207"/>
              </a:xfrm>
              <a:custGeom>
                <a:avLst/>
                <a:gdLst/>
                <a:ahLst/>
                <a:cxnLst/>
                <a:rect l="l" t="t" r="r" b="b"/>
                <a:pathLst>
                  <a:path w="67" h="64" extrusionOk="0">
                    <a:moveTo>
                      <a:pt x="65" y="41"/>
                    </a:moveTo>
                    <a:cubicBezTo>
                      <a:pt x="46" y="41"/>
                      <a:pt x="46" y="41"/>
                      <a:pt x="46" y="41"/>
                    </a:cubicBezTo>
                    <a:cubicBezTo>
                      <a:pt x="46" y="34"/>
                      <a:pt x="46" y="34"/>
                      <a:pt x="46" y="34"/>
                    </a:cubicBezTo>
                    <a:cubicBezTo>
                      <a:pt x="46" y="32"/>
                      <a:pt x="45" y="32"/>
                      <a:pt x="44" y="32"/>
                    </a:cubicBezTo>
                    <a:cubicBezTo>
                      <a:pt x="23" y="32"/>
                      <a:pt x="23" y="32"/>
                      <a:pt x="23" y="32"/>
                    </a:cubicBezTo>
                    <a:cubicBezTo>
                      <a:pt x="22" y="32"/>
                      <a:pt x="21" y="32"/>
                      <a:pt x="21" y="34"/>
                    </a:cubicBezTo>
                    <a:cubicBezTo>
                      <a:pt x="21" y="47"/>
                      <a:pt x="21" y="47"/>
                      <a:pt x="21" y="47"/>
                    </a:cubicBezTo>
                    <a:cubicBezTo>
                      <a:pt x="2" y="47"/>
                      <a:pt x="2" y="47"/>
                      <a:pt x="2" y="47"/>
                    </a:cubicBezTo>
                    <a:cubicBezTo>
                      <a:pt x="1" y="47"/>
                      <a:pt x="0" y="48"/>
                      <a:pt x="0" y="49"/>
                    </a:cubicBezTo>
                    <a:cubicBezTo>
                      <a:pt x="0" y="62"/>
                      <a:pt x="0" y="62"/>
                      <a:pt x="0" y="62"/>
                    </a:cubicBezTo>
                    <a:cubicBezTo>
                      <a:pt x="0" y="63"/>
                      <a:pt x="1" y="64"/>
                      <a:pt x="2" y="64"/>
                    </a:cubicBezTo>
                    <a:cubicBezTo>
                      <a:pt x="23" y="64"/>
                      <a:pt x="23" y="64"/>
                      <a:pt x="23" y="64"/>
                    </a:cubicBezTo>
                    <a:cubicBezTo>
                      <a:pt x="44" y="64"/>
                      <a:pt x="44" y="64"/>
                      <a:pt x="44" y="64"/>
                    </a:cubicBezTo>
                    <a:cubicBezTo>
                      <a:pt x="65" y="64"/>
                      <a:pt x="65" y="64"/>
                      <a:pt x="65" y="64"/>
                    </a:cubicBezTo>
                    <a:cubicBezTo>
                      <a:pt x="66" y="64"/>
                      <a:pt x="67" y="63"/>
                      <a:pt x="67" y="62"/>
                    </a:cubicBezTo>
                    <a:cubicBezTo>
                      <a:pt x="67" y="43"/>
                      <a:pt x="67" y="43"/>
                      <a:pt x="67" y="43"/>
                    </a:cubicBezTo>
                    <a:cubicBezTo>
                      <a:pt x="67" y="42"/>
                      <a:pt x="66" y="41"/>
                      <a:pt x="65" y="41"/>
                    </a:cubicBezTo>
                    <a:close/>
                    <a:moveTo>
                      <a:pt x="45" y="61"/>
                    </a:moveTo>
                    <a:cubicBezTo>
                      <a:pt x="45" y="44"/>
                      <a:pt x="45" y="44"/>
                      <a:pt x="45" y="44"/>
                    </a:cubicBezTo>
                    <a:cubicBezTo>
                      <a:pt x="64" y="44"/>
                      <a:pt x="64" y="44"/>
                      <a:pt x="64" y="44"/>
                    </a:cubicBezTo>
                    <a:cubicBezTo>
                      <a:pt x="64" y="61"/>
                      <a:pt x="64" y="61"/>
                      <a:pt x="64" y="61"/>
                    </a:cubicBezTo>
                    <a:lnTo>
                      <a:pt x="45" y="61"/>
                    </a:lnTo>
                    <a:close/>
                    <a:moveTo>
                      <a:pt x="24" y="49"/>
                    </a:moveTo>
                    <a:cubicBezTo>
                      <a:pt x="24" y="35"/>
                      <a:pt x="24" y="35"/>
                      <a:pt x="24" y="35"/>
                    </a:cubicBezTo>
                    <a:cubicBezTo>
                      <a:pt x="43" y="35"/>
                      <a:pt x="43" y="35"/>
                      <a:pt x="43" y="35"/>
                    </a:cubicBezTo>
                    <a:cubicBezTo>
                      <a:pt x="43" y="43"/>
                      <a:pt x="43" y="43"/>
                      <a:pt x="43" y="43"/>
                    </a:cubicBezTo>
                    <a:cubicBezTo>
                      <a:pt x="43" y="61"/>
                      <a:pt x="43" y="61"/>
                      <a:pt x="43" y="61"/>
                    </a:cubicBezTo>
                    <a:cubicBezTo>
                      <a:pt x="24" y="61"/>
                      <a:pt x="24" y="61"/>
                      <a:pt x="24" y="61"/>
                    </a:cubicBezTo>
                    <a:lnTo>
                      <a:pt x="24" y="49"/>
                    </a:lnTo>
                    <a:close/>
                    <a:moveTo>
                      <a:pt x="22" y="61"/>
                    </a:moveTo>
                    <a:cubicBezTo>
                      <a:pt x="3" y="61"/>
                      <a:pt x="3" y="61"/>
                      <a:pt x="3" y="61"/>
                    </a:cubicBezTo>
                    <a:cubicBezTo>
                      <a:pt x="3" y="50"/>
                      <a:pt x="3" y="50"/>
                      <a:pt x="3" y="50"/>
                    </a:cubicBezTo>
                    <a:cubicBezTo>
                      <a:pt x="22" y="50"/>
                      <a:pt x="22" y="50"/>
                      <a:pt x="22" y="50"/>
                    </a:cubicBezTo>
                    <a:lnTo>
                      <a:pt x="22" y="61"/>
                    </a:lnTo>
                    <a:close/>
                    <a:moveTo>
                      <a:pt x="32" y="20"/>
                    </a:moveTo>
                    <a:cubicBezTo>
                      <a:pt x="32" y="9"/>
                      <a:pt x="32" y="9"/>
                      <a:pt x="32" y="9"/>
                    </a:cubicBezTo>
                    <a:cubicBezTo>
                      <a:pt x="30" y="10"/>
                      <a:pt x="30" y="10"/>
                      <a:pt x="30" y="10"/>
                    </a:cubicBezTo>
                    <a:cubicBezTo>
                      <a:pt x="30" y="11"/>
                      <a:pt x="29" y="11"/>
                      <a:pt x="29" y="10"/>
                    </a:cubicBezTo>
                    <a:cubicBezTo>
                      <a:pt x="29" y="10"/>
                      <a:pt x="29" y="9"/>
                      <a:pt x="29" y="9"/>
                    </a:cubicBezTo>
                    <a:cubicBezTo>
                      <a:pt x="33" y="6"/>
                      <a:pt x="33" y="6"/>
                      <a:pt x="33" y="6"/>
                    </a:cubicBezTo>
                    <a:cubicBezTo>
                      <a:pt x="33" y="6"/>
                      <a:pt x="33" y="6"/>
                      <a:pt x="34" y="6"/>
                    </a:cubicBezTo>
                    <a:cubicBezTo>
                      <a:pt x="34" y="6"/>
                      <a:pt x="34" y="7"/>
                      <a:pt x="34" y="7"/>
                    </a:cubicBezTo>
                    <a:cubicBezTo>
                      <a:pt x="34" y="20"/>
                      <a:pt x="34" y="20"/>
                      <a:pt x="34" y="20"/>
                    </a:cubicBezTo>
                    <a:cubicBezTo>
                      <a:pt x="37" y="20"/>
                      <a:pt x="37" y="20"/>
                      <a:pt x="37" y="20"/>
                    </a:cubicBezTo>
                    <a:cubicBezTo>
                      <a:pt x="37" y="20"/>
                      <a:pt x="38" y="21"/>
                      <a:pt x="38" y="21"/>
                    </a:cubicBezTo>
                    <a:cubicBezTo>
                      <a:pt x="38" y="22"/>
                      <a:pt x="37" y="22"/>
                      <a:pt x="37" y="22"/>
                    </a:cubicBezTo>
                    <a:cubicBezTo>
                      <a:pt x="30" y="22"/>
                      <a:pt x="30" y="22"/>
                      <a:pt x="30" y="22"/>
                    </a:cubicBezTo>
                    <a:cubicBezTo>
                      <a:pt x="29" y="22"/>
                      <a:pt x="29" y="22"/>
                      <a:pt x="29" y="21"/>
                    </a:cubicBezTo>
                    <a:cubicBezTo>
                      <a:pt x="29" y="21"/>
                      <a:pt x="29" y="20"/>
                      <a:pt x="30" y="20"/>
                    </a:cubicBezTo>
                    <a:lnTo>
                      <a:pt x="32" y="20"/>
                    </a:lnTo>
                    <a:close/>
                    <a:moveTo>
                      <a:pt x="33" y="28"/>
                    </a:moveTo>
                    <a:cubicBezTo>
                      <a:pt x="41" y="28"/>
                      <a:pt x="47" y="22"/>
                      <a:pt x="47" y="14"/>
                    </a:cubicBezTo>
                    <a:cubicBezTo>
                      <a:pt x="47" y="7"/>
                      <a:pt x="41" y="0"/>
                      <a:pt x="33" y="0"/>
                    </a:cubicBezTo>
                    <a:cubicBezTo>
                      <a:pt x="26" y="0"/>
                      <a:pt x="20" y="7"/>
                      <a:pt x="20" y="14"/>
                    </a:cubicBezTo>
                    <a:cubicBezTo>
                      <a:pt x="20" y="22"/>
                      <a:pt x="26" y="28"/>
                      <a:pt x="33" y="28"/>
                    </a:cubicBezTo>
                    <a:close/>
                    <a:moveTo>
                      <a:pt x="33" y="3"/>
                    </a:moveTo>
                    <a:cubicBezTo>
                      <a:pt x="39" y="3"/>
                      <a:pt x="44" y="8"/>
                      <a:pt x="44" y="14"/>
                    </a:cubicBezTo>
                    <a:cubicBezTo>
                      <a:pt x="44" y="20"/>
                      <a:pt x="39" y="25"/>
                      <a:pt x="33" y="25"/>
                    </a:cubicBezTo>
                    <a:cubicBezTo>
                      <a:pt x="27" y="25"/>
                      <a:pt x="23" y="20"/>
                      <a:pt x="23" y="14"/>
                    </a:cubicBezTo>
                    <a:cubicBezTo>
                      <a:pt x="23" y="8"/>
                      <a:pt x="27" y="3"/>
                      <a:pt x="33" y="3"/>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5" name="Google Shape;865;p16"/>
              <p:cNvSpPr/>
              <p:nvPr/>
            </p:nvSpPr>
            <p:spPr>
              <a:xfrm>
                <a:off x="4997763" y="2460443"/>
                <a:ext cx="424442" cy="461620"/>
              </a:xfrm>
              <a:custGeom>
                <a:avLst/>
                <a:gdLst/>
                <a:ahLst/>
                <a:cxnLst/>
                <a:rect l="l" t="t" r="r" b="b"/>
                <a:pathLst>
                  <a:path w="58" h="63" extrusionOk="0">
                    <a:moveTo>
                      <a:pt x="40" y="11"/>
                    </a:moveTo>
                    <a:cubicBezTo>
                      <a:pt x="39" y="10"/>
                      <a:pt x="39" y="10"/>
                      <a:pt x="39" y="9"/>
                    </a:cubicBezTo>
                    <a:cubicBezTo>
                      <a:pt x="42" y="4"/>
                      <a:pt x="42" y="4"/>
                      <a:pt x="42" y="4"/>
                    </a:cubicBezTo>
                    <a:cubicBezTo>
                      <a:pt x="43" y="4"/>
                      <a:pt x="43" y="3"/>
                      <a:pt x="44" y="4"/>
                    </a:cubicBezTo>
                    <a:cubicBezTo>
                      <a:pt x="44" y="4"/>
                      <a:pt x="44" y="5"/>
                      <a:pt x="44" y="5"/>
                    </a:cubicBezTo>
                    <a:cubicBezTo>
                      <a:pt x="41" y="10"/>
                      <a:pt x="41" y="10"/>
                      <a:pt x="41" y="10"/>
                    </a:cubicBezTo>
                    <a:cubicBezTo>
                      <a:pt x="41" y="10"/>
                      <a:pt x="41" y="11"/>
                      <a:pt x="40" y="11"/>
                    </a:cubicBezTo>
                    <a:cubicBezTo>
                      <a:pt x="40" y="11"/>
                      <a:pt x="40" y="11"/>
                      <a:pt x="40" y="11"/>
                    </a:cubicBezTo>
                    <a:close/>
                    <a:moveTo>
                      <a:pt x="17" y="47"/>
                    </a:moveTo>
                    <a:cubicBezTo>
                      <a:pt x="14" y="53"/>
                      <a:pt x="14" y="53"/>
                      <a:pt x="14" y="53"/>
                    </a:cubicBezTo>
                    <a:cubicBezTo>
                      <a:pt x="14" y="53"/>
                      <a:pt x="14" y="54"/>
                      <a:pt x="15" y="54"/>
                    </a:cubicBezTo>
                    <a:cubicBezTo>
                      <a:pt x="15" y="54"/>
                      <a:pt x="15" y="54"/>
                      <a:pt x="15" y="54"/>
                    </a:cubicBezTo>
                    <a:cubicBezTo>
                      <a:pt x="16" y="54"/>
                      <a:pt x="16" y="54"/>
                      <a:pt x="16" y="54"/>
                    </a:cubicBezTo>
                    <a:cubicBezTo>
                      <a:pt x="19" y="48"/>
                      <a:pt x="19" y="48"/>
                      <a:pt x="19" y="48"/>
                    </a:cubicBezTo>
                    <a:cubicBezTo>
                      <a:pt x="19" y="48"/>
                      <a:pt x="19" y="47"/>
                      <a:pt x="19" y="47"/>
                    </a:cubicBezTo>
                    <a:cubicBezTo>
                      <a:pt x="18" y="47"/>
                      <a:pt x="18" y="47"/>
                      <a:pt x="17" y="47"/>
                    </a:cubicBezTo>
                    <a:close/>
                    <a:moveTo>
                      <a:pt x="48" y="19"/>
                    </a:moveTo>
                    <a:cubicBezTo>
                      <a:pt x="49" y="19"/>
                      <a:pt x="49" y="19"/>
                      <a:pt x="49" y="19"/>
                    </a:cubicBezTo>
                    <a:cubicBezTo>
                      <a:pt x="54" y="16"/>
                      <a:pt x="54" y="16"/>
                      <a:pt x="54" y="16"/>
                    </a:cubicBezTo>
                    <a:cubicBezTo>
                      <a:pt x="55" y="15"/>
                      <a:pt x="55" y="15"/>
                      <a:pt x="54" y="14"/>
                    </a:cubicBezTo>
                    <a:cubicBezTo>
                      <a:pt x="54" y="14"/>
                      <a:pt x="54" y="14"/>
                      <a:pt x="53" y="14"/>
                    </a:cubicBezTo>
                    <a:cubicBezTo>
                      <a:pt x="48" y="17"/>
                      <a:pt x="48" y="17"/>
                      <a:pt x="48" y="17"/>
                    </a:cubicBezTo>
                    <a:cubicBezTo>
                      <a:pt x="47" y="17"/>
                      <a:pt x="47" y="18"/>
                      <a:pt x="48" y="18"/>
                    </a:cubicBezTo>
                    <a:cubicBezTo>
                      <a:pt x="48" y="19"/>
                      <a:pt x="48" y="19"/>
                      <a:pt x="48" y="19"/>
                    </a:cubicBezTo>
                    <a:close/>
                    <a:moveTo>
                      <a:pt x="10" y="39"/>
                    </a:moveTo>
                    <a:cubicBezTo>
                      <a:pt x="5" y="42"/>
                      <a:pt x="5" y="42"/>
                      <a:pt x="5" y="42"/>
                    </a:cubicBezTo>
                    <a:cubicBezTo>
                      <a:pt x="4" y="42"/>
                      <a:pt x="4" y="43"/>
                      <a:pt x="4" y="43"/>
                    </a:cubicBezTo>
                    <a:cubicBezTo>
                      <a:pt x="4" y="44"/>
                      <a:pt x="5" y="44"/>
                      <a:pt x="5" y="44"/>
                    </a:cubicBezTo>
                    <a:cubicBezTo>
                      <a:pt x="5" y="44"/>
                      <a:pt x="5" y="44"/>
                      <a:pt x="6" y="44"/>
                    </a:cubicBezTo>
                    <a:cubicBezTo>
                      <a:pt x="11" y="41"/>
                      <a:pt x="11" y="41"/>
                      <a:pt x="11" y="41"/>
                    </a:cubicBezTo>
                    <a:cubicBezTo>
                      <a:pt x="11" y="40"/>
                      <a:pt x="11" y="40"/>
                      <a:pt x="11" y="39"/>
                    </a:cubicBezTo>
                    <a:cubicBezTo>
                      <a:pt x="11" y="39"/>
                      <a:pt x="10" y="39"/>
                      <a:pt x="10" y="39"/>
                    </a:cubicBezTo>
                    <a:close/>
                    <a:moveTo>
                      <a:pt x="57" y="28"/>
                    </a:moveTo>
                    <a:cubicBezTo>
                      <a:pt x="51" y="28"/>
                      <a:pt x="51" y="28"/>
                      <a:pt x="51" y="28"/>
                    </a:cubicBezTo>
                    <a:cubicBezTo>
                      <a:pt x="51" y="28"/>
                      <a:pt x="50" y="28"/>
                      <a:pt x="50" y="29"/>
                    </a:cubicBezTo>
                    <a:cubicBezTo>
                      <a:pt x="50" y="29"/>
                      <a:pt x="51" y="30"/>
                      <a:pt x="51" y="30"/>
                    </a:cubicBezTo>
                    <a:cubicBezTo>
                      <a:pt x="57" y="30"/>
                      <a:pt x="57" y="30"/>
                      <a:pt x="57" y="30"/>
                    </a:cubicBezTo>
                    <a:cubicBezTo>
                      <a:pt x="58" y="30"/>
                      <a:pt x="58" y="29"/>
                      <a:pt x="58" y="29"/>
                    </a:cubicBezTo>
                    <a:cubicBezTo>
                      <a:pt x="58" y="28"/>
                      <a:pt x="58" y="28"/>
                      <a:pt x="57" y="28"/>
                    </a:cubicBezTo>
                    <a:close/>
                    <a:moveTo>
                      <a:pt x="8" y="29"/>
                    </a:moveTo>
                    <a:cubicBezTo>
                      <a:pt x="8" y="28"/>
                      <a:pt x="8" y="28"/>
                      <a:pt x="7" y="28"/>
                    </a:cubicBezTo>
                    <a:cubicBezTo>
                      <a:pt x="1" y="28"/>
                      <a:pt x="1" y="28"/>
                      <a:pt x="1" y="28"/>
                    </a:cubicBezTo>
                    <a:cubicBezTo>
                      <a:pt x="1" y="28"/>
                      <a:pt x="0" y="28"/>
                      <a:pt x="0" y="29"/>
                    </a:cubicBezTo>
                    <a:cubicBezTo>
                      <a:pt x="0" y="29"/>
                      <a:pt x="1" y="30"/>
                      <a:pt x="1" y="30"/>
                    </a:cubicBezTo>
                    <a:cubicBezTo>
                      <a:pt x="7" y="30"/>
                      <a:pt x="7" y="30"/>
                      <a:pt x="7" y="30"/>
                    </a:cubicBezTo>
                    <a:cubicBezTo>
                      <a:pt x="8" y="30"/>
                      <a:pt x="8" y="29"/>
                      <a:pt x="8" y="29"/>
                    </a:cubicBezTo>
                    <a:close/>
                    <a:moveTo>
                      <a:pt x="49" y="39"/>
                    </a:moveTo>
                    <a:cubicBezTo>
                      <a:pt x="48" y="39"/>
                      <a:pt x="48" y="39"/>
                      <a:pt x="48" y="39"/>
                    </a:cubicBezTo>
                    <a:cubicBezTo>
                      <a:pt x="47" y="40"/>
                      <a:pt x="47" y="40"/>
                      <a:pt x="48" y="41"/>
                    </a:cubicBezTo>
                    <a:cubicBezTo>
                      <a:pt x="53" y="44"/>
                      <a:pt x="53" y="44"/>
                      <a:pt x="53" y="44"/>
                    </a:cubicBezTo>
                    <a:cubicBezTo>
                      <a:pt x="53" y="44"/>
                      <a:pt x="53" y="44"/>
                      <a:pt x="54" y="44"/>
                    </a:cubicBezTo>
                    <a:cubicBezTo>
                      <a:pt x="54" y="44"/>
                      <a:pt x="54" y="44"/>
                      <a:pt x="54" y="43"/>
                    </a:cubicBezTo>
                    <a:cubicBezTo>
                      <a:pt x="55" y="43"/>
                      <a:pt x="55" y="42"/>
                      <a:pt x="54" y="42"/>
                    </a:cubicBezTo>
                    <a:lnTo>
                      <a:pt x="49" y="39"/>
                    </a:lnTo>
                    <a:close/>
                    <a:moveTo>
                      <a:pt x="6" y="14"/>
                    </a:moveTo>
                    <a:cubicBezTo>
                      <a:pt x="5" y="14"/>
                      <a:pt x="4" y="14"/>
                      <a:pt x="4" y="14"/>
                    </a:cubicBezTo>
                    <a:cubicBezTo>
                      <a:pt x="4" y="15"/>
                      <a:pt x="4" y="15"/>
                      <a:pt x="5" y="16"/>
                    </a:cubicBezTo>
                    <a:cubicBezTo>
                      <a:pt x="10" y="19"/>
                      <a:pt x="10" y="19"/>
                      <a:pt x="10" y="19"/>
                    </a:cubicBezTo>
                    <a:cubicBezTo>
                      <a:pt x="10" y="19"/>
                      <a:pt x="10" y="19"/>
                      <a:pt x="10" y="19"/>
                    </a:cubicBezTo>
                    <a:cubicBezTo>
                      <a:pt x="11" y="19"/>
                      <a:pt x="11" y="19"/>
                      <a:pt x="11" y="18"/>
                    </a:cubicBezTo>
                    <a:cubicBezTo>
                      <a:pt x="11" y="18"/>
                      <a:pt x="11" y="17"/>
                      <a:pt x="11" y="17"/>
                    </a:cubicBezTo>
                    <a:lnTo>
                      <a:pt x="6" y="14"/>
                    </a:lnTo>
                    <a:close/>
                    <a:moveTo>
                      <a:pt x="41" y="47"/>
                    </a:moveTo>
                    <a:cubicBezTo>
                      <a:pt x="41" y="47"/>
                      <a:pt x="40" y="47"/>
                      <a:pt x="40" y="47"/>
                    </a:cubicBezTo>
                    <a:cubicBezTo>
                      <a:pt x="39" y="47"/>
                      <a:pt x="39" y="48"/>
                      <a:pt x="39" y="48"/>
                    </a:cubicBezTo>
                    <a:cubicBezTo>
                      <a:pt x="42" y="54"/>
                      <a:pt x="42" y="54"/>
                      <a:pt x="42" y="54"/>
                    </a:cubicBezTo>
                    <a:cubicBezTo>
                      <a:pt x="43" y="54"/>
                      <a:pt x="43" y="54"/>
                      <a:pt x="43" y="54"/>
                    </a:cubicBezTo>
                    <a:cubicBezTo>
                      <a:pt x="43" y="54"/>
                      <a:pt x="44" y="54"/>
                      <a:pt x="44" y="54"/>
                    </a:cubicBezTo>
                    <a:cubicBezTo>
                      <a:pt x="44" y="54"/>
                      <a:pt x="44" y="53"/>
                      <a:pt x="44" y="53"/>
                    </a:cubicBezTo>
                    <a:lnTo>
                      <a:pt x="41" y="47"/>
                    </a:lnTo>
                    <a:close/>
                    <a:moveTo>
                      <a:pt x="17" y="10"/>
                    </a:moveTo>
                    <a:cubicBezTo>
                      <a:pt x="18" y="10"/>
                      <a:pt x="18" y="11"/>
                      <a:pt x="18" y="11"/>
                    </a:cubicBezTo>
                    <a:cubicBezTo>
                      <a:pt x="18" y="11"/>
                      <a:pt x="19" y="11"/>
                      <a:pt x="19" y="11"/>
                    </a:cubicBezTo>
                    <a:cubicBezTo>
                      <a:pt x="19" y="10"/>
                      <a:pt x="19" y="10"/>
                      <a:pt x="19" y="9"/>
                    </a:cubicBezTo>
                    <a:cubicBezTo>
                      <a:pt x="16" y="4"/>
                      <a:pt x="16" y="4"/>
                      <a:pt x="16" y="4"/>
                    </a:cubicBezTo>
                    <a:cubicBezTo>
                      <a:pt x="16" y="4"/>
                      <a:pt x="15" y="3"/>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9" y="0"/>
                      <a:pt x="28" y="0"/>
                      <a:pt x="28" y="1"/>
                    </a:cubicBezTo>
                    <a:cubicBezTo>
                      <a:pt x="28" y="7"/>
                      <a:pt x="28" y="7"/>
                      <a:pt x="28" y="7"/>
                    </a:cubicBezTo>
                    <a:cubicBezTo>
                      <a:pt x="28" y="7"/>
                      <a:pt x="29" y="8"/>
                      <a:pt x="29" y="8"/>
                    </a:cubicBezTo>
                    <a:close/>
                    <a:moveTo>
                      <a:pt x="45" y="29"/>
                    </a:moveTo>
                    <a:cubicBezTo>
                      <a:pt x="45" y="33"/>
                      <a:pt x="44" y="38"/>
                      <a:pt x="40" y="41"/>
                    </a:cubicBezTo>
                    <a:cubicBezTo>
                      <a:pt x="38" y="43"/>
                      <a:pt x="37" y="46"/>
                      <a:pt x="37" y="47"/>
                    </a:cubicBezTo>
                    <a:cubicBezTo>
                      <a:pt x="38" y="48"/>
                      <a:pt x="38" y="48"/>
                      <a:pt x="38" y="49"/>
                    </a:cubicBezTo>
                    <a:cubicBezTo>
                      <a:pt x="38" y="50"/>
                      <a:pt x="38" y="50"/>
                      <a:pt x="37" y="51"/>
                    </a:cubicBezTo>
                    <a:cubicBezTo>
                      <a:pt x="38" y="51"/>
                      <a:pt x="38" y="51"/>
                      <a:pt x="38" y="52"/>
                    </a:cubicBezTo>
                    <a:cubicBezTo>
                      <a:pt x="38" y="53"/>
                      <a:pt x="38" y="53"/>
                      <a:pt x="37" y="53"/>
                    </a:cubicBezTo>
                    <a:cubicBezTo>
                      <a:pt x="38" y="54"/>
                      <a:pt x="38" y="54"/>
                      <a:pt x="38" y="55"/>
                    </a:cubicBezTo>
                    <a:cubicBezTo>
                      <a:pt x="38" y="56"/>
                      <a:pt x="38" y="56"/>
                      <a:pt x="37" y="56"/>
                    </a:cubicBezTo>
                    <a:cubicBezTo>
                      <a:pt x="38" y="57"/>
                      <a:pt x="38" y="57"/>
                      <a:pt x="38" y="58"/>
                    </a:cubicBezTo>
                    <a:cubicBezTo>
                      <a:pt x="38" y="59"/>
                      <a:pt x="37" y="60"/>
                      <a:pt x="35" y="60"/>
                    </a:cubicBezTo>
                    <a:cubicBezTo>
                      <a:pt x="35" y="60"/>
                      <a:pt x="35" y="61"/>
                      <a:pt x="35" y="61"/>
                    </a:cubicBezTo>
                    <a:cubicBezTo>
                      <a:pt x="35" y="63"/>
                      <a:pt x="33" y="63"/>
                      <a:pt x="31" y="63"/>
                    </a:cubicBezTo>
                    <a:cubicBezTo>
                      <a:pt x="28" y="63"/>
                      <a:pt x="28" y="63"/>
                      <a:pt x="28" y="63"/>
                    </a:cubicBezTo>
                    <a:cubicBezTo>
                      <a:pt x="26" y="63"/>
                      <a:pt x="23" y="63"/>
                      <a:pt x="23" y="61"/>
                    </a:cubicBezTo>
                    <a:cubicBezTo>
                      <a:pt x="23" y="61"/>
                      <a:pt x="23" y="60"/>
                      <a:pt x="23" y="60"/>
                    </a:cubicBezTo>
                    <a:cubicBezTo>
                      <a:pt x="22" y="60"/>
                      <a:pt x="21" y="59"/>
                      <a:pt x="21" y="58"/>
                    </a:cubicBezTo>
                    <a:cubicBezTo>
                      <a:pt x="21" y="57"/>
                      <a:pt x="21" y="57"/>
                      <a:pt x="22" y="56"/>
                    </a:cubicBezTo>
                    <a:cubicBezTo>
                      <a:pt x="21" y="56"/>
                      <a:pt x="21" y="56"/>
                      <a:pt x="21" y="55"/>
                    </a:cubicBezTo>
                    <a:cubicBezTo>
                      <a:pt x="21" y="54"/>
                      <a:pt x="21" y="54"/>
                      <a:pt x="22" y="53"/>
                    </a:cubicBezTo>
                    <a:cubicBezTo>
                      <a:pt x="21" y="53"/>
                      <a:pt x="21" y="53"/>
                      <a:pt x="21" y="52"/>
                    </a:cubicBezTo>
                    <a:cubicBezTo>
                      <a:pt x="21" y="51"/>
                      <a:pt x="21" y="51"/>
                      <a:pt x="22" y="51"/>
                    </a:cubicBezTo>
                    <a:cubicBezTo>
                      <a:pt x="21" y="50"/>
                      <a:pt x="21" y="50"/>
                      <a:pt x="21" y="49"/>
                    </a:cubicBezTo>
                    <a:cubicBezTo>
                      <a:pt x="21" y="48"/>
                      <a:pt x="21" y="48"/>
                      <a:pt x="22" y="47"/>
                    </a:cubicBezTo>
                    <a:cubicBezTo>
                      <a:pt x="22" y="46"/>
                      <a:pt x="21" y="43"/>
                      <a:pt x="18" y="41"/>
                    </a:cubicBezTo>
                    <a:cubicBezTo>
                      <a:pt x="15" y="38"/>
                      <a:pt x="13" y="33"/>
                      <a:pt x="13" y="29"/>
                    </a:cubicBezTo>
                    <a:cubicBezTo>
                      <a:pt x="13" y="20"/>
                      <a:pt x="20" y="13"/>
                      <a:pt x="29" y="13"/>
                    </a:cubicBezTo>
                    <a:cubicBezTo>
                      <a:pt x="38" y="13"/>
                      <a:pt x="45" y="20"/>
                      <a:pt x="45" y="29"/>
                    </a:cubicBezTo>
                    <a:close/>
                    <a:moveTo>
                      <a:pt x="33" y="61"/>
                    </a:moveTo>
                    <a:cubicBezTo>
                      <a:pt x="33" y="61"/>
                      <a:pt x="32" y="60"/>
                      <a:pt x="31" y="60"/>
                    </a:cubicBezTo>
                    <a:cubicBezTo>
                      <a:pt x="28" y="60"/>
                      <a:pt x="28" y="60"/>
                      <a:pt x="28" y="60"/>
                    </a:cubicBezTo>
                    <a:cubicBezTo>
                      <a:pt x="26" y="60"/>
                      <a:pt x="26" y="61"/>
                      <a:pt x="25" y="61"/>
                    </a:cubicBezTo>
                    <a:cubicBezTo>
                      <a:pt x="26" y="61"/>
                      <a:pt x="26" y="61"/>
                      <a:pt x="28" y="61"/>
                    </a:cubicBezTo>
                    <a:cubicBezTo>
                      <a:pt x="31" y="61"/>
                      <a:pt x="31" y="61"/>
                      <a:pt x="31" y="61"/>
                    </a:cubicBezTo>
                    <a:cubicBezTo>
                      <a:pt x="32" y="61"/>
                      <a:pt x="33" y="61"/>
                      <a:pt x="33" y="61"/>
                    </a:cubicBezTo>
                    <a:close/>
                    <a:moveTo>
                      <a:pt x="34" y="57"/>
                    </a:moveTo>
                    <a:cubicBezTo>
                      <a:pt x="25" y="57"/>
                      <a:pt x="25" y="57"/>
                      <a:pt x="25" y="57"/>
                    </a:cubicBezTo>
                    <a:cubicBezTo>
                      <a:pt x="24" y="57"/>
                      <a:pt x="23" y="58"/>
                      <a:pt x="23" y="58"/>
                    </a:cubicBezTo>
                    <a:cubicBezTo>
                      <a:pt x="23" y="58"/>
                      <a:pt x="24" y="58"/>
                      <a:pt x="25" y="58"/>
                    </a:cubicBezTo>
                    <a:cubicBezTo>
                      <a:pt x="28" y="58"/>
                      <a:pt x="28" y="58"/>
                      <a:pt x="28" y="58"/>
                    </a:cubicBezTo>
                    <a:cubicBezTo>
                      <a:pt x="31" y="58"/>
                      <a:pt x="31" y="58"/>
                      <a:pt x="31" y="58"/>
                    </a:cubicBezTo>
                    <a:cubicBezTo>
                      <a:pt x="34" y="58"/>
                      <a:pt x="34" y="58"/>
                      <a:pt x="34" y="58"/>
                    </a:cubicBezTo>
                    <a:cubicBezTo>
                      <a:pt x="35" y="58"/>
                      <a:pt x="35" y="58"/>
                      <a:pt x="36" y="58"/>
                    </a:cubicBezTo>
                    <a:cubicBezTo>
                      <a:pt x="35" y="58"/>
                      <a:pt x="35" y="57"/>
                      <a:pt x="34" y="57"/>
                    </a:cubicBezTo>
                    <a:close/>
                    <a:moveTo>
                      <a:pt x="34" y="54"/>
                    </a:moveTo>
                    <a:cubicBezTo>
                      <a:pt x="25" y="54"/>
                      <a:pt x="25" y="54"/>
                      <a:pt x="25" y="54"/>
                    </a:cubicBezTo>
                    <a:cubicBezTo>
                      <a:pt x="24" y="54"/>
                      <a:pt x="23" y="55"/>
                      <a:pt x="23" y="55"/>
                    </a:cubicBezTo>
                    <a:cubicBezTo>
                      <a:pt x="23" y="55"/>
                      <a:pt x="24" y="55"/>
                      <a:pt x="25" y="55"/>
                    </a:cubicBezTo>
                    <a:cubicBezTo>
                      <a:pt x="34" y="55"/>
                      <a:pt x="34" y="55"/>
                      <a:pt x="34" y="55"/>
                    </a:cubicBezTo>
                    <a:cubicBezTo>
                      <a:pt x="35" y="55"/>
                      <a:pt x="35" y="55"/>
                      <a:pt x="36" y="55"/>
                    </a:cubicBezTo>
                    <a:cubicBezTo>
                      <a:pt x="35" y="55"/>
                      <a:pt x="35" y="54"/>
                      <a:pt x="34" y="54"/>
                    </a:cubicBezTo>
                    <a:close/>
                    <a:moveTo>
                      <a:pt x="34" y="52"/>
                    </a:moveTo>
                    <a:cubicBezTo>
                      <a:pt x="25" y="52"/>
                      <a:pt x="25" y="52"/>
                      <a:pt x="25" y="52"/>
                    </a:cubicBezTo>
                    <a:cubicBezTo>
                      <a:pt x="24" y="52"/>
                      <a:pt x="23" y="52"/>
                      <a:pt x="23" y="52"/>
                    </a:cubicBezTo>
                    <a:cubicBezTo>
                      <a:pt x="23" y="52"/>
                      <a:pt x="24" y="52"/>
                      <a:pt x="25" y="52"/>
                    </a:cubicBezTo>
                    <a:cubicBezTo>
                      <a:pt x="34" y="52"/>
                      <a:pt x="34" y="52"/>
                      <a:pt x="34" y="52"/>
                    </a:cubicBezTo>
                    <a:cubicBezTo>
                      <a:pt x="35" y="52"/>
                      <a:pt x="35" y="52"/>
                      <a:pt x="36" y="52"/>
                    </a:cubicBezTo>
                    <a:cubicBezTo>
                      <a:pt x="35" y="52"/>
                      <a:pt x="35" y="52"/>
                      <a:pt x="34" y="52"/>
                    </a:cubicBezTo>
                    <a:close/>
                    <a:moveTo>
                      <a:pt x="34" y="50"/>
                    </a:moveTo>
                    <a:cubicBezTo>
                      <a:pt x="35" y="50"/>
                      <a:pt x="35" y="49"/>
                      <a:pt x="36" y="49"/>
                    </a:cubicBezTo>
                    <a:cubicBezTo>
                      <a:pt x="35" y="49"/>
                      <a:pt x="35" y="49"/>
                      <a:pt x="34" y="49"/>
                    </a:cubicBezTo>
                    <a:cubicBezTo>
                      <a:pt x="25" y="49"/>
                      <a:pt x="25" y="49"/>
                      <a:pt x="25" y="49"/>
                    </a:cubicBezTo>
                    <a:cubicBezTo>
                      <a:pt x="24" y="49"/>
                      <a:pt x="23" y="49"/>
                      <a:pt x="23" y="49"/>
                    </a:cubicBezTo>
                    <a:cubicBezTo>
                      <a:pt x="23" y="49"/>
                      <a:pt x="24" y="50"/>
                      <a:pt x="25" y="50"/>
                    </a:cubicBezTo>
                    <a:lnTo>
                      <a:pt x="34" y="50"/>
                    </a:lnTo>
                    <a:close/>
                    <a:moveTo>
                      <a:pt x="43" y="29"/>
                    </a:moveTo>
                    <a:cubicBezTo>
                      <a:pt x="43" y="21"/>
                      <a:pt x="37" y="15"/>
                      <a:pt x="29" y="15"/>
                    </a:cubicBezTo>
                    <a:cubicBezTo>
                      <a:pt x="22" y="15"/>
                      <a:pt x="15" y="21"/>
                      <a:pt x="15" y="29"/>
                    </a:cubicBezTo>
                    <a:cubicBezTo>
                      <a:pt x="15" y="33"/>
                      <a:pt x="17" y="36"/>
                      <a:pt x="20" y="39"/>
                    </a:cubicBezTo>
                    <a:cubicBezTo>
                      <a:pt x="22" y="42"/>
                      <a:pt x="23" y="44"/>
                      <a:pt x="24" y="47"/>
                    </a:cubicBezTo>
                    <a:cubicBezTo>
                      <a:pt x="25" y="47"/>
                      <a:pt x="25" y="47"/>
                      <a:pt x="25" y="47"/>
                    </a:cubicBezTo>
                    <a:cubicBezTo>
                      <a:pt x="26" y="47"/>
                      <a:pt x="26" y="47"/>
                      <a:pt x="26" y="47"/>
                    </a:cubicBezTo>
                    <a:cubicBezTo>
                      <a:pt x="23" y="32"/>
                      <a:pt x="23" y="32"/>
                      <a:pt x="23" y="32"/>
                    </a:cubicBezTo>
                    <a:cubicBezTo>
                      <a:pt x="23" y="32"/>
                      <a:pt x="24" y="31"/>
                      <a:pt x="24" y="31"/>
                    </a:cubicBezTo>
                    <a:cubicBezTo>
                      <a:pt x="25" y="31"/>
                      <a:pt x="25" y="31"/>
                      <a:pt x="25" y="32"/>
                    </a:cubicBezTo>
                    <a:cubicBezTo>
                      <a:pt x="28" y="47"/>
                      <a:pt x="28" y="47"/>
                      <a:pt x="28" y="47"/>
                    </a:cubicBezTo>
                    <a:cubicBezTo>
                      <a:pt x="31" y="47"/>
                      <a:pt x="31" y="47"/>
                      <a:pt x="31" y="47"/>
                    </a:cubicBezTo>
                    <a:cubicBezTo>
                      <a:pt x="33" y="32"/>
                      <a:pt x="33" y="32"/>
                      <a:pt x="33" y="32"/>
                    </a:cubicBezTo>
                    <a:cubicBezTo>
                      <a:pt x="33" y="31"/>
                      <a:pt x="34" y="31"/>
                      <a:pt x="35" y="31"/>
                    </a:cubicBezTo>
                    <a:cubicBezTo>
                      <a:pt x="35" y="31"/>
                      <a:pt x="35" y="32"/>
                      <a:pt x="35" y="32"/>
                    </a:cubicBezTo>
                    <a:cubicBezTo>
                      <a:pt x="33" y="47"/>
                      <a:pt x="33" y="47"/>
                      <a:pt x="33" y="47"/>
                    </a:cubicBezTo>
                    <a:cubicBezTo>
                      <a:pt x="34" y="47"/>
                      <a:pt x="34" y="47"/>
                      <a:pt x="34" y="47"/>
                    </a:cubicBezTo>
                    <a:cubicBezTo>
                      <a:pt x="35" y="47"/>
                      <a:pt x="35" y="47"/>
                      <a:pt x="35" y="47"/>
                    </a:cubicBezTo>
                    <a:cubicBezTo>
                      <a:pt x="35" y="44"/>
                      <a:pt x="37" y="42"/>
                      <a:pt x="39" y="39"/>
                    </a:cubicBezTo>
                    <a:cubicBezTo>
                      <a:pt x="42" y="36"/>
                      <a:pt x="43" y="33"/>
                      <a:pt x="43" y="29"/>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6" name="Google Shape;866;p16"/>
              <p:cNvSpPr/>
              <p:nvPr/>
            </p:nvSpPr>
            <p:spPr>
              <a:xfrm>
                <a:off x="6663686" y="3178272"/>
                <a:ext cx="274883" cy="320698"/>
              </a:xfrm>
              <a:custGeom>
                <a:avLst/>
                <a:gdLst/>
                <a:ahLst/>
                <a:cxnLst/>
                <a:rect l="l" t="t" r="r" b="b"/>
                <a:pathLst>
                  <a:path w="56" h="65" extrusionOk="0">
                    <a:moveTo>
                      <a:pt x="36" y="15"/>
                    </a:moveTo>
                    <a:cubicBezTo>
                      <a:pt x="36" y="14"/>
                      <a:pt x="36" y="14"/>
                      <a:pt x="36" y="14"/>
                    </a:cubicBezTo>
                    <a:cubicBezTo>
                      <a:pt x="43" y="3"/>
                      <a:pt x="43" y="3"/>
                      <a:pt x="43" y="3"/>
                    </a:cubicBezTo>
                    <a:cubicBezTo>
                      <a:pt x="43" y="3"/>
                      <a:pt x="43" y="3"/>
                      <a:pt x="43" y="2"/>
                    </a:cubicBezTo>
                    <a:cubicBezTo>
                      <a:pt x="43" y="1"/>
                      <a:pt x="42" y="0"/>
                      <a:pt x="41" y="0"/>
                    </a:cubicBezTo>
                    <a:cubicBezTo>
                      <a:pt x="41" y="0"/>
                      <a:pt x="41" y="0"/>
                      <a:pt x="41" y="0"/>
                    </a:cubicBezTo>
                    <a:cubicBezTo>
                      <a:pt x="14" y="0"/>
                      <a:pt x="14" y="0"/>
                      <a:pt x="14" y="0"/>
                    </a:cubicBezTo>
                    <a:cubicBezTo>
                      <a:pt x="14" y="0"/>
                      <a:pt x="13" y="0"/>
                      <a:pt x="13" y="1"/>
                    </a:cubicBezTo>
                    <a:cubicBezTo>
                      <a:pt x="12" y="2"/>
                      <a:pt x="12" y="3"/>
                      <a:pt x="13" y="3"/>
                    </a:cubicBezTo>
                    <a:cubicBezTo>
                      <a:pt x="20" y="14"/>
                      <a:pt x="20" y="14"/>
                      <a:pt x="20" y="14"/>
                    </a:cubicBezTo>
                    <a:cubicBezTo>
                      <a:pt x="20" y="15"/>
                      <a:pt x="20" y="15"/>
                      <a:pt x="20" y="15"/>
                    </a:cubicBezTo>
                    <a:cubicBezTo>
                      <a:pt x="9" y="16"/>
                      <a:pt x="0" y="26"/>
                      <a:pt x="0" y="37"/>
                    </a:cubicBezTo>
                    <a:cubicBezTo>
                      <a:pt x="0" y="58"/>
                      <a:pt x="0" y="58"/>
                      <a:pt x="0" y="58"/>
                    </a:cubicBezTo>
                    <a:cubicBezTo>
                      <a:pt x="0" y="61"/>
                      <a:pt x="3" y="65"/>
                      <a:pt x="7" y="65"/>
                    </a:cubicBezTo>
                    <a:cubicBezTo>
                      <a:pt x="49" y="65"/>
                      <a:pt x="49" y="65"/>
                      <a:pt x="49" y="65"/>
                    </a:cubicBezTo>
                    <a:cubicBezTo>
                      <a:pt x="53" y="65"/>
                      <a:pt x="56" y="61"/>
                      <a:pt x="56" y="58"/>
                    </a:cubicBezTo>
                    <a:cubicBezTo>
                      <a:pt x="56" y="37"/>
                      <a:pt x="56" y="37"/>
                      <a:pt x="56" y="37"/>
                    </a:cubicBezTo>
                    <a:cubicBezTo>
                      <a:pt x="56" y="26"/>
                      <a:pt x="47" y="16"/>
                      <a:pt x="36" y="15"/>
                    </a:cubicBezTo>
                    <a:close/>
                    <a:moveTo>
                      <a:pt x="26" y="13"/>
                    </a:moveTo>
                    <a:cubicBezTo>
                      <a:pt x="23" y="4"/>
                      <a:pt x="23" y="4"/>
                      <a:pt x="23" y="4"/>
                    </a:cubicBezTo>
                    <a:cubicBezTo>
                      <a:pt x="22" y="3"/>
                      <a:pt x="22" y="3"/>
                      <a:pt x="21" y="3"/>
                    </a:cubicBezTo>
                    <a:cubicBezTo>
                      <a:pt x="21" y="4"/>
                      <a:pt x="21" y="4"/>
                      <a:pt x="21" y="5"/>
                    </a:cubicBezTo>
                    <a:cubicBezTo>
                      <a:pt x="24" y="13"/>
                      <a:pt x="24" y="13"/>
                      <a:pt x="24" y="13"/>
                    </a:cubicBezTo>
                    <a:cubicBezTo>
                      <a:pt x="22" y="13"/>
                      <a:pt x="22" y="13"/>
                      <a:pt x="22" y="13"/>
                    </a:cubicBezTo>
                    <a:cubicBezTo>
                      <a:pt x="16" y="3"/>
                      <a:pt x="16" y="3"/>
                      <a:pt x="16" y="3"/>
                    </a:cubicBezTo>
                    <a:cubicBezTo>
                      <a:pt x="39" y="3"/>
                      <a:pt x="39" y="3"/>
                      <a:pt x="39" y="3"/>
                    </a:cubicBezTo>
                    <a:cubicBezTo>
                      <a:pt x="33" y="13"/>
                      <a:pt x="33" y="13"/>
                      <a:pt x="33" y="13"/>
                    </a:cubicBezTo>
                    <a:lnTo>
                      <a:pt x="26" y="13"/>
                    </a:lnTo>
                    <a:close/>
                    <a:moveTo>
                      <a:pt x="23" y="15"/>
                    </a:moveTo>
                    <a:cubicBezTo>
                      <a:pt x="33" y="15"/>
                      <a:pt x="33" y="15"/>
                      <a:pt x="33" y="15"/>
                    </a:cubicBezTo>
                    <a:cubicBezTo>
                      <a:pt x="33" y="16"/>
                      <a:pt x="33" y="16"/>
                      <a:pt x="33" y="16"/>
                    </a:cubicBezTo>
                    <a:cubicBezTo>
                      <a:pt x="23" y="16"/>
                      <a:pt x="23" y="16"/>
                      <a:pt x="23" y="16"/>
                    </a:cubicBezTo>
                    <a:lnTo>
                      <a:pt x="23" y="15"/>
                    </a:lnTo>
                    <a:close/>
                    <a:moveTo>
                      <a:pt x="53" y="58"/>
                    </a:moveTo>
                    <a:cubicBezTo>
                      <a:pt x="53" y="60"/>
                      <a:pt x="51" y="62"/>
                      <a:pt x="49" y="62"/>
                    </a:cubicBezTo>
                    <a:cubicBezTo>
                      <a:pt x="7" y="62"/>
                      <a:pt x="7" y="62"/>
                      <a:pt x="7" y="62"/>
                    </a:cubicBezTo>
                    <a:cubicBezTo>
                      <a:pt x="5" y="62"/>
                      <a:pt x="3" y="60"/>
                      <a:pt x="3" y="58"/>
                    </a:cubicBezTo>
                    <a:cubicBezTo>
                      <a:pt x="3" y="37"/>
                      <a:pt x="3" y="37"/>
                      <a:pt x="3" y="37"/>
                    </a:cubicBezTo>
                    <a:cubicBezTo>
                      <a:pt x="3" y="26"/>
                      <a:pt x="11" y="18"/>
                      <a:pt x="22" y="18"/>
                    </a:cubicBezTo>
                    <a:cubicBezTo>
                      <a:pt x="34" y="18"/>
                      <a:pt x="34" y="18"/>
                      <a:pt x="34" y="18"/>
                    </a:cubicBezTo>
                    <a:cubicBezTo>
                      <a:pt x="44" y="18"/>
                      <a:pt x="53" y="26"/>
                      <a:pt x="53" y="37"/>
                    </a:cubicBezTo>
                    <a:lnTo>
                      <a:pt x="53" y="58"/>
                    </a:lnTo>
                    <a:close/>
                    <a:moveTo>
                      <a:pt x="8" y="38"/>
                    </a:moveTo>
                    <a:cubicBezTo>
                      <a:pt x="8" y="54"/>
                      <a:pt x="8" y="54"/>
                      <a:pt x="8" y="54"/>
                    </a:cubicBezTo>
                    <a:cubicBezTo>
                      <a:pt x="8" y="55"/>
                      <a:pt x="9" y="57"/>
                      <a:pt x="11" y="57"/>
                    </a:cubicBezTo>
                    <a:cubicBezTo>
                      <a:pt x="11" y="57"/>
                      <a:pt x="12" y="57"/>
                      <a:pt x="12" y="58"/>
                    </a:cubicBezTo>
                    <a:cubicBezTo>
                      <a:pt x="12" y="58"/>
                      <a:pt x="11" y="59"/>
                      <a:pt x="11" y="59"/>
                    </a:cubicBezTo>
                    <a:cubicBezTo>
                      <a:pt x="8" y="59"/>
                      <a:pt x="6" y="56"/>
                      <a:pt x="6" y="54"/>
                    </a:cubicBezTo>
                    <a:cubicBezTo>
                      <a:pt x="6" y="38"/>
                      <a:pt x="6" y="38"/>
                      <a:pt x="6" y="38"/>
                    </a:cubicBezTo>
                    <a:cubicBezTo>
                      <a:pt x="6" y="28"/>
                      <a:pt x="14" y="21"/>
                      <a:pt x="23" y="21"/>
                    </a:cubicBezTo>
                    <a:cubicBezTo>
                      <a:pt x="24" y="21"/>
                      <a:pt x="24" y="21"/>
                      <a:pt x="24" y="22"/>
                    </a:cubicBezTo>
                    <a:cubicBezTo>
                      <a:pt x="24" y="22"/>
                      <a:pt x="24" y="23"/>
                      <a:pt x="23" y="23"/>
                    </a:cubicBezTo>
                    <a:cubicBezTo>
                      <a:pt x="15" y="23"/>
                      <a:pt x="8" y="29"/>
                      <a:pt x="8" y="38"/>
                    </a:cubicBezTo>
                    <a:close/>
                    <a:moveTo>
                      <a:pt x="28" y="28"/>
                    </a:moveTo>
                    <a:cubicBezTo>
                      <a:pt x="21" y="28"/>
                      <a:pt x="15" y="34"/>
                      <a:pt x="15" y="41"/>
                    </a:cubicBezTo>
                    <a:cubicBezTo>
                      <a:pt x="15" y="47"/>
                      <a:pt x="21" y="53"/>
                      <a:pt x="28" y="53"/>
                    </a:cubicBezTo>
                    <a:cubicBezTo>
                      <a:pt x="35" y="53"/>
                      <a:pt x="40" y="47"/>
                      <a:pt x="40" y="41"/>
                    </a:cubicBezTo>
                    <a:cubicBezTo>
                      <a:pt x="40" y="34"/>
                      <a:pt x="35" y="28"/>
                      <a:pt x="28" y="28"/>
                    </a:cubicBezTo>
                    <a:close/>
                    <a:moveTo>
                      <a:pt x="28" y="51"/>
                    </a:moveTo>
                    <a:cubicBezTo>
                      <a:pt x="22" y="51"/>
                      <a:pt x="17" y="46"/>
                      <a:pt x="17" y="41"/>
                    </a:cubicBezTo>
                    <a:cubicBezTo>
                      <a:pt x="17" y="35"/>
                      <a:pt x="22" y="30"/>
                      <a:pt x="28" y="30"/>
                    </a:cubicBezTo>
                    <a:cubicBezTo>
                      <a:pt x="33" y="30"/>
                      <a:pt x="38" y="35"/>
                      <a:pt x="38" y="41"/>
                    </a:cubicBezTo>
                    <a:cubicBezTo>
                      <a:pt x="38" y="46"/>
                      <a:pt x="33" y="51"/>
                      <a:pt x="28" y="51"/>
                    </a:cubicBezTo>
                    <a:close/>
                    <a:moveTo>
                      <a:pt x="26" y="37"/>
                    </a:moveTo>
                    <a:cubicBezTo>
                      <a:pt x="26" y="39"/>
                      <a:pt x="27" y="40"/>
                      <a:pt x="28" y="40"/>
                    </a:cubicBezTo>
                    <a:cubicBezTo>
                      <a:pt x="30" y="40"/>
                      <a:pt x="32" y="41"/>
                      <a:pt x="32" y="44"/>
                    </a:cubicBezTo>
                    <a:cubicBezTo>
                      <a:pt x="32" y="46"/>
                      <a:pt x="31" y="47"/>
                      <a:pt x="29" y="48"/>
                    </a:cubicBezTo>
                    <a:cubicBezTo>
                      <a:pt x="29" y="49"/>
                      <a:pt x="29" y="49"/>
                      <a:pt x="29" y="49"/>
                    </a:cubicBezTo>
                    <a:cubicBezTo>
                      <a:pt x="29" y="49"/>
                      <a:pt x="28" y="50"/>
                      <a:pt x="28" y="50"/>
                    </a:cubicBezTo>
                    <a:cubicBezTo>
                      <a:pt x="27" y="50"/>
                      <a:pt x="27" y="49"/>
                      <a:pt x="27" y="49"/>
                    </a:cubicBezTo>
                    <a:cubicBezTo>
                      <a:pt x="27" y="48"/>
                      <a:pt x="27" y="48"/>
                      <a:pt x="27" y="48"/>
                    </a:cubicBezTo>
                    <a:cubicBezTo>
                      <a:pt x="25" y="47"/>
                      <a:pt x="24" y="46"/>
                      <a:pt x="24" y="44"/>
                    </a:cubicBezTo>
                    <a:cubicBezTo>
                      <a:pt x="24" y="43"/>
                      <a:pt x="24" y="43"/>
                      <a:pt x="25" y="43"/>
                    </a:cubicBezTo>
                    <a:cubicBezTo>
                      <a:pt x="25" y="43"/>
                      <a:pt x="26" y="43"/>
                      <a:pt x="26" y="44"/>
                    </a:cubicBezTo>
                    <a:cubicBezTo>
                      <a:pt x="26" y="45"/>
                      <a:pt x="27" y="46"/>
                      <a:pt x="28" y="46"/>
                    </a:cubicBezTo>
                    <a:cubicBezTo>
                      <a:pt x="29" y="46"/>
                      <a:pt x="30" y="45"/>
                      <a:pt x="30" y="44"/>
                    </a:cubicBezTo>
                    <a:cubicBezTo>
                      <a:pt x="30" y="42"/>
                      <a:pt x="29" y="42"/>
                      <a:pt x="28" y="42"/>
                    </a:cubicBezTo>
                    <a:cubicBezTo>
                      <a:pt x="25" y="42"/>
                      <a:pt x="24" y="40"/>
                      <a:pt x="24" y="37"/>
                    </a:cubicBezTo>
                    <a:cubicBezTo>
                      <a:pt x="24" y="36"/>
                      <a:pt x="25" y="34"/>
                      <a:pt x="27" y="34"/>
                    </a:cubicBezTo>
                    <a:cubicBezTo>
                      <a:pt x="27" y="32"/>
                      <a:pt x="27" y="32"/>
                      <a:pt x="27" y="32"/>
                    </a:cubicBezTo>
                    <a:cubicBezTo>
                      <a:pt x="27" y="32"/>
                      <a:pt x="27" y="31"/>
                      <a:pt x="28" y="31"/>
                    </a:cubicBezTo>
                    <a:cubicBezTo>
                      <a:pt x="28" y="31"/>
                      <a:pt x="29" y="32"/>
                      <a:pt x="29" y="32"/>
                    </a:cubicBezTo>
                    <a:cubicBezTo>
                      <a:pt x="29" y="33"/>
                      <a:pt x="29" y="33"/>
                      <a:pt x="29" y="33"/>
                    </a:cubicBezTo>
                    <a:cubicBezTo>
                      <a:pt x="30" y="34"/>
                      <a:pt x="32" y="35"/>
                      <a:pt x="32" y="37"/>
                    </a:cubicBezTo>
                    <a:cubicBezTo>
                      <a:pt x="32" y="38"/>
                      <a:pt x="31" y="38"/>
                      <a:pt x="31" y="38"/>
                    </a:cubicBezTo>
                    <a:cubicBezTo>
                      <a:pt x="30" y="38"/>
                      <a:pt x="30" y="38"/>
                      <a:pt x="30" y="37"/>
                    </a:cubicBezTo>
                    <a:cubicBezTo>
                      <a:pt x="30" y="36"/>
                      <a:pt x="29" y="35"/>
                      <a:pt x="28" y="35"/>
                    </a:cubicBezTo>
                    <a:cubicBezTo>
                      <a:pt x="27" y="35"/>
                      <a:pt x="26" y="36"/>
                      <a:pt x="26" y="37"/>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7" name="Google Shape;867;p16"/>
              <p:cNvSpPr/>
              <p:nvPr/>
            </p:nvSpPr>
            <p:spPr>
              <a:xfrm>
                <a:off x="5514022" y="3600012"/>
                <a:ext cx="191882" cy="191884"/>
              </a:xfrm>
              <a:custGeom>
                <a:avLst/>
                <a:gdLst/>
                <a:ahLst/>
                <a:cxnLst/>
                <a:rect l="l" t="t" r="r" b="b"/>
                <a:pathLst>
                  <a:path w="35" h="35" extrusionOk="0">
                    <a:moveTo>
                      <a:pt x="18" y="0"/>
                    </a:moveTo>
                    <a:cubicBezTo>
                      <a:pt x="8" y="0"/>
                      <a:pt x="0" y="8"/>
                      <a:pt x="0" y="18"/>
                    </a:cubicBezTo>
                    <a:cubicBezTo>
                      <a:pt x="0" y="27"/>
                      <a:pt x="8" y="35"/>
                      <a:pt x="18" y="35"/>
                    </a:cubicBezTo>
                    <a:cubicBezTo>
                      <a:pt x="27" y="35"/>
                      <a:pt x="35" y="27"/>
                      <a:pt x="35" y="18"/>
                    </a:cubicBezTo>
                    <a:cubicBezTo>
                      <a:pt x="35" y="8"/>
                      <a:pt x="27"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4" y="12"/>
                    </a:moveTo>
                    <a:cubicBezTo>
                      <a:pt x="19" y="18"/>
                      <a:pt x="19" y="18"/>
                      <a:pt x="19" y="18"/>
                    </a:cubicBezTo>
                    <a:cubicBezTo>
                      <a:pt x="24" y="23"/>
                      <a:pt x="24" y="23"/>
                      <a:pt x="24" y="23"/>
                    </a:cubicBezTo>
                    <a:cubicBezTo>
                      <a:pt x="25" y="23"/>
                      <a:pt x="25" y="24"/>
                      <a:pt x="24" y="24"/>
                    </a:cubicBezTo>
                    <a:cubicBezTo>
                      <a:pt x="24" y="24"/>
                      <a:pt x="24" y="25"/>
                      <a:pt x="24" y="25"/>
                    </a:cubicBezTo>
                    <a:cubicBezTo>
                      <a:pt x="23" y="25"/>
                      <a:pt x="23" y="24"/>
                      <a:pt x="23" y="24"/>
                    </a:cubicBezTo>
                    <a:cubicBezTo>
                      <a:pt x="18" y="19"/>
                      <a:pt x="18" y="19"/>
                      <a:pt x="18" y="19"/>
                    </a:cubicBezTo>
                    <a:cubicBezTo>
                      <a:pt x="12" y="24"/>
                      <a:pt x="12" y="24"/>
                      <a:pt x="12" y="24"/>
                    </a:cubicBezTo>
                    <a:cubicBezTo>
                      <a:pt x="12" y="24"/>
                      <a:pt x="12" y="25"/>
                      <a:pt x="12" y="25"/>
                    </a:cubicBezTo>
                    <a:cubicBezTo>
                      <a:pt x="11" y="25"/>
                      <a:pt x="11" y="24"/>
                      <a:pt x="11" y="24"/>
                    </a:cubicBezTo>
                    <a:cubicBezTo>
                      <a:pt x="11" y="24"/>
                      <a:pt x="11" y="23"/>
                      <a:pt x="11" y="23"/>
                    </a:cubicBezTo>
                    <a:cubicBezTo>
                      <a:pt x="16" y="18"/>
                      <a:pt x="16" y="18"/>
                      <a:pt x="16" y="18"/>
                    </a:cubicBezTo>
                    <a:cubicBezTo>
                      <a:pt x="11" y="12"/>
                      <a:pt x="11" y="12"/>
                      <a:pt x="11" y="12"/>
                    </a:cubicBezTo>
                    <a:cubicBezTo>
                      <a:pt x="11" y="12"/>
                      <a:pt x="11" y="11"/>
                      <a:pt x="11" y="11"/>
                    </a:cubicBezTo>
                    <a:cubicBezTo>
                      <a:pt x="11" y="10"/>
                      <a:pt x="12" y="10"/>
                      <a:pt x="12" y="11"/>
                    </a:cubicBezTo>
                    <a:cubicBezTo>
                      <a:pt x="18" y="16"/>
                      <a:pt x="18" y="16"/>
                      <a:pt x="18" y="16"/>
                    </a:cubicBezTo>
                    <a:cubicBezTo>
                      <a:pt x="23" y="11"/>
                      <a:pt x="23" y="11"/>
                      <a:pt x="23" y="11"/>
                    </a:cubicBezTo>
                    <a:cubicBezTo>
                      <a:pt x="23" y="10"/>
                      <a:pt x="24" y="10"/>
                      <a:pt x="24" y="11"/>
                    </a:cubicBezTo>
                    <a:cubicBezTo>
                      <a:pt x="25" y="11"/>
                      <a:pt x="25" y="12"/>
                      <a:pt x="24" y="1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8" name="Google Shape;868;p16"/>
              <p:cNvSpPr/>
              <p:nvPr/>
            </p:nvSpPr>
            <p:spPr>
              <a:xfrm>
                <a:off x="6318623" y="3816332"/>
                <a:ext cx="329120" cy="329123"/>
              </a:xfrm>
              <a:custGeom>
                <a:avLst/>
                <a:gdLst/>
                <a:ahLst/>
                <a:cxnLst/>
                <a:rect l="l" t="t" r="r" b="b"/>
                <a:pathLst>
                  <a:path w="35" h="35" extrusionOk="0">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69" name="Google Shape;869;p16"/>
              <p:cNvSpPr/>
              <p:nvPr/>
            </p:nvSpPr>
            <p:spPr>
              <a:xfrm>
                <a:off x="7931962" y="2574897"/>
                <a:ext cx="232130" cy="232131"/>
              </a:xfrm>
              <a:custGeom>
                <a:avLst/>
                <a:gdLst/>
                <a:ahLst/>
                <a:cxnLst/>
                <a:rect l="l" t="t" r="r" b="b"/>
                <a:pathLst>
                  <a:path w="35" h="35" extrusionOk="0">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0" name="Google Shape;870;p16"/>
              <p:cNvSpPr/>
              <p:nvPr/>
            </p:nvSpPr>
            <p:spPr>
              <a:xfrm>
                <a:off x="3996266" y="2020116"/>
                <a:ext cx="421885" cy="352397"/>
              </a:xfrm>
              <a:custGeom>
                <a:avLst/>
                <a:gdLst/>
                <a:ahLst/>
                <a:cxnLst/>
                <a:rect l="l" t="t" r="r" b="b"/>
                <a:pathLst>
                  <a:path w="72" h="60" extrusionOk="0">
                    <a:moveTo>
                      <a:pt x="72" y="13"/>
                    </a:moveTo>
                    <a:cubicBezTo>
                      <a:pt x="72" y="14"/>
                      <a:pt x="71" y="15"/>
                      <a:pt x="71" y="15"/>
                    </a:cubicBezTo>
                    <a:cubicBezTo>
                      <a:pt x="60" y="15"/>
                      <a:pt x="60" y="15"/>
                      <a:pt x="60" y="15"/>
                    </a:cubicBezTo>
                    <a:cubicBezTo>
                      <a:pt x="59" y="15"/>
                      <a:pt x="57" y="16"/>
                      <a:pt x="57" y="17"/>
                    </a:cubicBezTo>
                    <a:cubicBezTo>
                      <a:pt x="49" y="41"/>
                      <a:pt x="49" y="41"/>
                      <a:pt x="49" y="41"/>
                    </a:cubicBezTo>
                    <a:cubicBezTo>
                      <a:pt x="49" y="43"/>
                      <a:pt x="46" y="45"/>
                      <a:pt x="44" y="45"/>
                    </a:cubicBezTo>
                    <a:cubicBezTo>
                      <a:pt x="14" y="45"/>
                      <a:pt x="14" y="45"/>
                      <a:pt x="14" y="45"/>
                    </a:cubicBezTo>
                    <a:cubicBezTo>
                      <a:pt x="13" y="45"/>
                      <a:pt x="13" y="45"/>
                      <a:pt x="12" y="45"/>
                    </a:cubicBezTo>
                    <a:cubicBezTo>
                      <a:pt x="12" y="47"/>
                      <a:pt x="12" y="47"/>
                      <a:pt x="12" y="47"/>
                    </a:cubicBezTo>
                    <a:cubicBezTo>
                      <a:pt x="12" y="47"/>
                      <a:pt x="13" y="48"/>
                      <a:pt x="14" y="48"/>
                    </a:cubicBezTo>
                    <a:cubicBezTo>
                      <a:pt x="47" y="48"/>
                      <a:pt x="47" y="48"/>
                      <a:pt x="47" y="48"/>
                    </a:cubicBezTo>
                    <a:cubicBezTo>
                      <a:pt x="48" y="48"/>
                      <a:pt x="48" y="49"/>
                      <a:pt x="48" y="50"/>
                    </a:cubicBezTo>
                    <a:cubicBezTo>
                      <a:pt x="48" y="50"/>
                      <a:pt x="48" y="51"/>
                      <a:pt x="47" y="51"/>
                    </a:cubicBezTo>
                    <a:cubicBezTo>
                      <a:pt x="14" y="51"/>
                      <a:pt x="14" y="51"/>
                      <a:pt x="14" y="51"/>
                    </a:cubicBezTo>
                    <a:cubicBezTo>
                      <a:pt x="11" y="51"/>
                      <a:pt x="9" y="49"/>
                      <a:pt x="9" y="47"/>
                    </a:cubicBezTo>
                    <a:cubicBezTo>
                      <a:pt x="9" y="44"/>
                      <a:pt x="9" y="44"/>
                      <a:pt x="9" y="44"/>
                    </a:cubicBezTo>
                    <a:cubicBezTo>
                      <a:pt x="9" y="43"/>
                      <a:pt x="9" y="43"/>
                      <a:pt x="9" y="43"/>
                    </a:cubicBezTo>
                    <a:cubicBezTo>
                      <a:pt x="9" y="42"/>
                      <a:pt x="8" y="42"/>
                      <a:pt x="8" y="41"/>
                    </a:cubicBezTo>
                    <a:cubicBezTo>
                      <a:pt x="0" y="24"/>
                      <a:pt x="0" y="24"/>
                      <a:pt x="0" y="24"/>
                    </a:cubicBezTo>
                    <a:cubicBezTo>
                      <a:pt x="0" y="23"/>
                      <a:pt x="0" y="22"/>
                      <a:pt x="1" y="22"/>
                    </a:cubicBezTo>
                    <a:cubicBezTo>
                      <a:pt x="2" y="21"/>
                      <a:pt x="3" y="22"/>
                      <a:pt x="3" y="22"/>
                    </a:cubicBezTo>
                    <a:cubicBezTo>
                      <a:pt x="11" y="40"/>
                      <a:pt x="11" y="40"/>
                      <a:pt x="11" y="40"/>
                    </a:cubicBezTo>
                    <a:cubicBezTo>
                      <a:pt x="11" y="41"/>
                      <a:pt x="13" y="42"/>
                      <a:pt x="14" y="42"/>
                    </a:cubicBezTo>
                    <a:cubicBezTo>
                      <a:pt x="44" y="42"/>
                      <a:pt x="44" y="42"/>
                      <a:pt x="44" y="42"/>
                    </a:cubicBezTo>
                    <a:cubicBezTo>
                      <a:pt x="45" y="42"/>
                      <a:pt x="46" y="41"/>
                      <a:pt x="47" y="40"/>
                    </a:cubicBezTo>
                    <a:cubicBezTo>
                      <a:pt x="54" y="16"/>
                      <a:pt x="54" y="16"/>
                      <a:pt x="54" y="16"/>
                    </a:cubicBezTo>
                    <a:cubicBezTo>
                      <a:pt x="55" y="13"/>
                      <a:pt x="57" y="12"/>
                      <a:pt x="60" y="12"/>
                    </a:cubicBezTo>
                    <a:cubicBezTo>
                      <a:pt x="71" y="12"/>
                      <a:pt x="71" y="12"/>
                      <a:pt x="71" y="12"/>
                    </a:cubicBezTo>
                    <a:cubicBezTo>
                      <a:pt x="71" y="12"/>
                      <a:pt x="72" y="12"/>
                      <a:pt x="72" y="13"/>
                    </a:cubicBezTo>
                    <a:close/>
                    <a:moveTo>
                      <a:pt x="18" y="56"/>
                    </a:moveTo>
                    <a:cubicBezTo>
                      <a:pt x="18" y="58"/>
                      <a:pt x="17" y="60"/>
                      <a:pt x="15" y="60"/>
                    </a:cubicBezTo>
                    <a:cubicBezTo>
                      <a:pt x="13" y="60"/>
                      <a:pt x="11" y="58"/>
                      <a:pt x="11" y="56"/>
                    </a:cubicBezTo>
                    <a:cubicBezTo>
                      <a:pt x="11" y="54"/>
                      <a:pt x="13" y="52"/>
                      <a:pt x="15" y="52"/>
                    </a:cubicBezTo>
                    <a:cubicBezTo>
                      <a:pt x="17" y="52"/>
                      <a:pt x="18" y="54"/>
                      <a:pt x="18" y="56"/>
                    </a:cubicBezTo>
                    <a:close/>
                    <a:moveTo>
                      <a:pt x="16" y="56"/>
                    </a:moveTo>
                    <a:cubicBezTo>
                      <a:pt x="16" y="55"/>
                      <a:pt x="16" y="54"/>
                      <a:pt x="15" y="54"/>
                    </a:cubicBezTo>
                    <a:cubicBezTo>
                      <a:pt x="14" y="54"/>
                      <a:pt x="13" y="55"/>
                      <a:pt x="13" y="56"/>
                    </a:cubicBezTo>
                    <a:cubicBezTo>
                      <a:pt x="13" y="57"/>
                      <a:pt x="14" y="58"/>
                      <a:pt x="15" y="58"/>
                    </a:cubicBezTo>
                    <a:cubicBezTo>
                      <a:pt x="16" y="58"/>
                      <a:pt x="16" y="57"/>
                      <a:pt x="16" y="56"/>
                    </a:cubicBezTo>
                    <a:close/>
                    <a:moveTo>
                      <a:pt x="45" y="56"/>
                    </a:moveTo>
                    <a:cubicBezTo>
                      <a:pt x="45" y="58"/>
                      <a:pt x="44" y="60"/>
                      <a:pt x="42" y="60"/>
                    </a:cubicBezTo>
                    <a:cubicBezTo>
                      <a:pt x="40" y="60"/>
                      <a:pt x="38" y="58"/>
                      <a:pt x="38" y="56"/>
                    </a:cubicBezTo>
                    <a:cubicBezTo>
                      <a:pt x="38" y="54"/>
                      <a:pt x="40" y="52"/>
                      <a:pt x="42" y="52"/>
                    </a:cubicBezTo>
                    <a:cubicBezTo>
                      <a:pt x="44" y="52"/>
                      <a:pt x="45" y="54"/>
                      <a:pt x="45" y="56"/>
                    </a:cubicBezTo>
                    <a:close/>
                    <a:moveTo>
                      <a:pt x="43" y="56"/>
                    </a:moveTo>
                    <a:cubicBezTo>
                      <a:pt x="43" y="55"/>
                      <a:pt x="43" y="54"/>
                      <a:pt x="42" y="54"/>
                    </a:cubicBezTo>
                    <a:cubicBezTo>
                      <a:pt x="41" y="54"/>
                      <a:pt x="40" y="55"/>
                      <a:pt x="40" y="56"/>
                    </a:cubicBezTo>
                    <a:cubicBezTo>
                      <a:pt x="40" y="57"/>
                      <a:pt x="41" y="58"/>
                      <a:pt x="42" y="58"/>
                    </a:cubicBezTo>
                    <a:cubicBezTo>
                      <a:pt x="43" y="58"/>
                      <a:pt x="43" y="57"/>
                      <a:pt x="43" y="56"/>
                    </a:cubicBezTo>
                    <a:close/>
                    <a:moveTo>
                      <a:pt x="46" y="35"/>
                    </a:moveTo>
                    <a:cubicBezTo>
                      <a:pt x="46" y="34"/>
                      <a:pt x="45" y="34"/>
                      <a:pt x="45" y="34"/>
                    </a:cubicBezTo>
                    <a:cubicBezTo>
                      <a:pt x="12" y="34"/>
                      <a:pt x="12" y="34"/>
                      <a:pt x="12" y="34"/>
                    </a:cubicBezTo>
                    <a:cubicBezTo>
                      <a:pt x="11" y="34"/>
                      <a:pt x="11" y="34"/>
                      <a:pt x="11" y="35"/>
                    </a:cubicBezTo>
                    <a:cubicBezTo>
                      <a:pt x="11" y="35"/>
                      <a:pt x="11" y="36"/>
                      <a:pt x="12" y="36"/>
                    </a:cubicBezTo>
                    <a:cubicBezTo>
                      <a:pt x="45" y="36"/>
                      <a:pt x="45" y="36"/>
                      <a:pt x="45" y="36"/>
                    </a:cubicBezTo>
                    <a:cubicBezTo>
                      <a:pt x="45" y="36"/>
                      <a:pt x="46" y="35"/>
                      <a:pt x="46" y="35"/>
                    </a:cubicBezTo>
                    <a:close/>
                    <a:moveTo>
                      <a:pt x="13" y="38"/>
                    </a:moveTo>
                    <a:cubicBezTo>
                      <a:pt x="13" y="38"/>
                      <a:pt x="12" y="39"/>
                      <a:pt x="12" y="39"/>
                    </a:cubicBezTo>
                    <a:cubicBezTo>
                      <a:pt x="12" y="40"/>
                      <a:pt x="13" y="40"/>
                      <a:pt x="13" y="40"/>
                    </a:cubicBezTo>
                    <a:cubicBezTo>
                      <a:pt x="43" y="40"/>
                      <a:pt x="43" y="40"/>
                      <a:pt x="43" y="40"/>
                    </a:cubicBezTo>
                    <a:cubicBezTo>
                      <a:pt x="44" y="40"/>
                      <a:pt x="44" y="40"/>
                      <a:pt x="44" y="39"/>
                    </a:cubicBezTo>
                    <a:cubicBezTo>
                      <a:pt x="44" y="39"/>
                      <a:pt x="44" y="38"/>
                      <a:pt x="43" y="38"/>
                    </a:cubicBezTo>
                    <a:lnTo>
                      <a:pt x="13" y="38"/>
                    </a:lnTo>
                    <a:close/>
                    <a:moveTo>
                      <a:pt x="13" y="28"/>
                    </a:moveTo>
                    <a:cubicBezTo>
                      <a:pt x="14" y="28"/>
                      <a:pt x="16" y="27"/>
                      <a:pt x="16" y="25"/>
                    </a:cubicBezTo>
                    <a:cubicBezTo>
                      <a:pt x="16" y="24"/>
                      <a:pt x="16" y="24"/>
                      <a:pt x="16" y="23"/>
                    </a:cubicBezTo>
                    <a:cubicBezTo>
                      <a:pt x="26" y="13"/>
                      <a:pt x="26" y="13"/>
                      <a:pt x="26" y="13"/>
                    </a:cubicBezTo>
                    <a:cubicBezTo>
                      <a:pt x="27" y="13"/>
                      <a:pt x="27" y="14"/>
                      <a:pt x="28" y="14"/>
                    </a:cubicBezTo>
                    <a:cubicBezTo>
                      <a:pt x="28" y="14"/>
                      <a:pt x="29" y="13"/>
                      <a:pt x="29" y="13"/>
                    </a:cubicBezTo>
                    <a:cubicBezTo>
                      <a:pt x="33" y="17"/>
                      <a:pt x="33" y="17"/>
                      <a:pt x="33" y="17"/>
                    </a:cubicBezTo>
                    <a:cubicBezTo>
                      <a:pt x="33" y="18"/>
                      <a:pt x="33" y="18"/>
                      <a:pt x="33" y="19"/>
                    </a:cubicBezTo>
                    <a:cubicBezTo>
                      <a:pt x="33" y="20"/>
                      <a:pt x="34" y="22"/>
                      <a:pt x="36" y="22"/>
                    </a:cubicBezTo>
                    <a:cubicBezTo>
                      <a:pt x="38" y="22"/>
                      <a:pt x="39" y="20"/>
                      <a:pt x="39" y="19"/>
                    </a:cubicBezTo>
                    <a:cubicBezTo>
                      <a:pt x="39" y="18"/>
                      <a:pt x="39" y="18"/>
                      <a:pt x="39" y="17"/>
                    </a:cubicBezTo>
                    <a:cubicBezTo>
                      <a:pt x="50" y="6"/>
                      <a:pt x="50" y="6"/>
                      <a:pt x="50" y="6"/>
                    </a:cubicBezTo>
                    <a:cubicBezTo>
                      <a:pt x="50" y="7"/>
                      <a:pt x="51" y="7"/>
                      <a:pt x="51" y="7"/>
                    </a:cubicBezTo>
                    <a:cubicBezTo>
                      <a:pt x="53" y="7"/>
                      <a:pt x="54" y="5"/>
                      <a:pt x="54" y="4"/>
                    </a:cubicBezTo>
                    <a:cubicBezTo>
                      <a:pt x="54" y="2"/>
                      <a:pt x="53" y="0"/>
                      <a:pt x="51" y="0"/>
                    </a:cubicBezTo>
                    <a:cubicBezTo>
                      <a:pt x="50" y="0"/>
                      <a:pt x="48" y="2"/>
                      <a:pt x="48" y="4"/>
                    </a:cubicBezTo>
                    <a:cubicBezTo>
                      <a:pt x="48" y="4"/>
                      <a:pt x="48" y="5"/>
                      <a:pt x="49" y="5"/>
                    </a:cubicBezTo>
                    <a:cubicBezTo>
                      <a:pt x="38" y="16"/>
                      <a:pt x="38" y="16"/>
                      <a:pt x="38" y="16"/>
                    </a:cubicBezTo>
                    <a:cubicBezTo>
                      <a:pt x="37" y="16"/>
                      <a:pt x="37" y="15"/>
                      <a:pt x="36" y="15"/>
                    </a:cubicBezTo>
                    <a:cubicBezTo>
                      <a:pt x="36" y="15"/>
                      <a:pt x="35" y="16"/>
                      <a:pt x="35" y="16"/>
                    </a:cubicBezTo>
                    <a:cubicBezTo>
                      <a:pt x="31" y="12"/>
                      <a:pt x="31" y="12"/>
                      <a:pt x="31" y="12"/>
                    </a:cubicBezTo>
                    <a:cubicBezTo>
                      <a:pt x="31" y="11"/>
                      <a:pt x="31" y="11"/>
                      <a:pt x="31" y="10"/>
                    </a:cubicBezTo>
                    <a:cubicBezTo>
                      <a:pt x="31" y="9"/>
                      <a:pt x="30" y="7"/>
                      <a:pt x="28" y="7"/>
                    </a:cubicBezTo>
                    <a:cubicBezTo>
                      <a:pt x="26" y="7"/>
                      <a:pt x="25" y="9"/>
                      <a:pt x="25" y="10"/>
                    </a:cubicBezTo>
                    <a:cubicBezTo>
                      <a:pt x="25" y="11"/>
                      <a:pt x="25" y="11"/>
                      <a:pt x="25" y="11"/>
                    </a:cubicBezTo>
                    <a:cubicBezTo>
                      <a:pt x="14" y="22"/>
                      <a:pt x="14" y="22"/>
                      <a:pt x="14" y="22"/>
                    </a:cubicBezTo>
                    <a:cubicBezTo>
                      <a:pt x="14" y="22"/>
                      <a:pt x="13" y="22"/>
                      <a:pt x="13" y="22"/>
                    </a:cubicBezTo>
                    <a:cubicBezTo>
                      <a:pt x="11" y="22"/>
                      <a:pt x="10" y="23"/>
                      <a:pt x="10" y="25"/>
                    </a:cubicBezTo>
                    <a:cubicBezTo>
                      <a:pt x="10" y="27"/>
                      <a:pt x="11" y="28"/>
                      <a:pt x="13" y="28"/>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1" name="Google Shape;871;p16"/>
              <p:cNvSpPr/>
              <p:nvPr/>
            </p:nvSpPr>
            <p:spPr>
              <a:xfrm>
                <a:off x="7815448" y="5058781"/>
                <a:ext cx="357647" cy="377244"/>
              </a:xfrm>
              <a:custGeom>
                <a:avLst/>
                <a:gdLst/>
                <a:ahLst/>
                <a:cxnLst/>
                <a:rect l="l" t="t" r="r" b="b"/>
                <a:pathLst>
                  <a:path w="62" h="65" extrusionOk="0">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2" name="Google Shape;872;p16"/>
              <p:cNvSpPr/>
              <p:nvPr/>
            </p:nvSpPr>
            <p:spPr>
              <a:xfrm>
                <a:off x="7522185" y="2726666"/>
                <a:ext cx="270999" cy="363536"/>
              </a:xfrm>
              <a:custGeom>
                <a:avLst/>
                <a:gdLst/>
                <a:ahLst/>
                <a:cxnLst/>
                <a:rect l="l" t="t" r="r" b="b"/>
                <a:pathLst>
                  <a:path w="52" h="70" extrusionOk="0">
                    <a:moveTo>
                      <a:pt x="16" y="14"/>
                    </a:moveTo>
                    <a:cubicBezTo>
                      <a:pt x="16" y="15"/>
                      <a:pt x="16" y="15"/>
                      <a:pt x="16" y="15"/>
                    </a:cubicBezTo>
                    <a:cubicBezTo>
                      <a:pt x="13" y="18"/>
                      <a:pt x="13" y="18"/>
                      <a:pt x="13" y="18"/>
                    </a:cubicBezTo>
                    <a:cubicBezTo>
                      <a:pt x="13" y="19"/>
                      <a:pt x="13" y="19"/>
                      <a:pt x="12" y="19"/>
                    </a:cubicBezTo>
                    <a:cubicBezTo>
                      <a:pt x="12" y="19"/>
                      <a:pt x="12" y="19"/>
                      <a:pt x="12" y="19"/>
                    </a:cubicBezTo>
                    <a:cubicBezTo>
                      <a:pt x="11" y="18"/>
                      <a:pt x="11" y="18"/>
                      <a:pt x="12" y="17"/>
                    </a:cubicBezTo>
                    <a:cubicBezTo>
                      <a:pt x="11" y="17"/>
                      <a:pt x="11" y="17"/>
                      <a:pt x="11" y="17"/>
                    </a:cubicBezTo>
                    <a:cubicBezTo>
                      <a:pt x="11" y="17"/>
                      <a:pt x="10" y="17"/>
                      <a:pt x="10" y="16"/>
                    </a:cubicBezTo>
                    <a:cubicBezTo>
                      <a:pt x="10" y="16"/>
                      <a:pt x="10" y="15"/>
                      <a:pt x="11" y="15"/>
                    </a:cubicBezTo>
                    <a:cubicBezTo>
                      <a:pt x="15" y="14"/>
                      <a:pt x="15" y="14"/>
                      <a:pt x="15" y="14"/>
                    </a:cubicBezTo>
                    <a:cubicBezTo>
                      <a:pt x="15" y="14"/>
                      <a:pt x="16" y="14"/>
                      <a:pt x="16" y="14"/>
                    </a:cubicBezTo>
                    <a:close/>
                    <a:moveTo>
                      <a:pt x="51" y="50"/>
                    </a:moveTo>
                    <a:cubicBezTo>
                      <a:pt x="46" y="54"/>
                      <a:pt x="46" y="54"/>
                      <a:pt x="46" y="54"/>
                    </a:cubicBezTo>
                    <a:cubicBezTo>
                      <a:pt x="48" y="55"/>
                      <a:pt x="49" y="56"/>
                      <a:pt x="49" y="58"/>
                    </a:cubicBezTo>
                    <a:cubicBezTo>
                      <a:pt x="49" y="59"/>
                      <a:pt x="49" y="59"/>
                      <a:pt x="49" y="60"/>
                    </a:cubicBezTo>
                    <a:cubicBezTo>
                      <a:pt x="49" y="60"/>
                      <a:pt x="49" y="60"/>
                      <a:pt x="49" y="60"/>
                    </a:cubicBezTo>
                    <a:cubicBezTo>
                      <a:pt x="50" y="60"/>
                      <a:pt x="51" y="60"/>
                      <a:pt x="51" y="61"/>
                    </a:cubicBezTo>
                    <a:cubicBezTo>
                      <a:pt x="51" y="69"/>
                      <a:pt x="51" y="69"/>
                      <a:pt x="51" y="69"/>
                    </a:cubicBezTo>
                    <a:cubicBezTo>
                      <a:pt x="51" y="69"/>
                      <a:pt x="50" y="70"/>
                      <a:pt x="49" y="70"/>
                    </a:cubicBezTo>
                    <a:cubicBezTo>
                      <a:pt x="1" y="70"/>
                      <a:pt x="1" y="70"/>
                      <a:pt x="1" y="70"/>
                    </a:cubicBezTo>
                    <a:cubicBezTo>
                      <a:pt x="0" y="70"/>
                      <a:pt x="0" y="69"/>
                      <a:pt x="0" y="69"/>
                    </a:cubicBezTo>
                    <a:cubicBezTo>
                      <a:pt x="0" y="61"/>
                      <a:pt x="0" y="61"/>
                      <a:pt x="0" y="61"/>
                    </a:cubicBezTo>
                    <a:cubicBezTo>
                      <a:pt x="0" y="60"/>
                      <a:pt x="0" y="60"/>
                      <a:pt x="1" y="60"/>
                    </a:cubicBezTo>
                    <a:cubicBezTo>
                      <a:pt x="1" y="60"/>
                      <a:pt x="1" y="60"/>
                      <a:pt x="1" y="60"/>
                    </a:cubicBezTo>
                    <a:cubicBezTo>
                      <a:pt x="1" y="59"/>
                      <a:pt x="1" y="59"/>
                      <a:pt x="1" y="58"/>
                    </a:cubicBezTo>
                    <a:cubicBezTo>
                      <a:pt x="1" y="57"/>
                      <a:pt x="2" y="55"/>
                      <a:pt x="3" y="54"/>
                    </a:cubicBezTo>
                    <a:cubicBezTo>
                      <a:pt x="3" y="53"/>
                      <a:pt x="2" y="49"/>
                      <a:pt x="4" y="45"/>
                    </a:cubicBezTo>
                    <a:cubicBezTo>
                      <a:pt x="5" y="43"/>
                      <a:pt x="8" y="41"/>
                      <a:pt x="11" y="39"/>
                    </a:cubicBezTo>
                    <a:cubicBezTo>
                      <a:pt x="13" y="37"/>
                      <a:pt x="16" y="35"/>
                      <a:pt x="18" y="33"/>
                    </a:cubicBezTo>
                    <a:cubicBezTo>
                      <a:pt x="19" y="31"/>
                      <a:pt x="19" y="29"/>
                      <a:pt x="19" y="27"/>
                    </a:cubicBezTo>
                    <a:cubicBezTo>
                      <a:pt x="19" y="27"/>
                      <a:pt x="19" y="27"/>
                      <a:pt x="19" y="27"/>
                    </a:cubicBezTo>
                    <a:cubicBezTo>
                      <a:pt x="18" y="27"/>
                      <a:pt x="17" y="27"/>
                      <a:pt x="16" y="27"/>
                    </a:cubicBezTo>
                    <a:cubicBezTo>
                      <a:pt x="16" y="27"/>
                      <a:pt x="15" y="28"/>
                      <a:pt x="15" y="30"/>
                    </a:cubicBezTo>
                    <a:cubicBezTo>
                      <a:pt x="14" y="31"/>
                      <a:pt x="14" y="32"/>
                      <a:pt x="13" y="32"/>
                    </a:cubicBezTo>
                    <a:cubicBezTo>
                      <a:pt x="13" y="33"/>
                      <a:pt x="12" y="34"/>
                      <a:pt x="10" y="34"/>
                    </a:cubicBezTo>
                    <a:cubicBezTo>
                      <a:pt x="10" y="34"/>
                      <a:pt x="10" y="34"/>
                      <a:pt x="10" y="34"/>
                    </a:cubicBezTo>
                    <a:cubicBezTo>
                      <a:pt x="9" y="34"/>
                      <a:pt x="8" y="33"/>
                      <a:pt x="7" y="32"/>
                    </a:cubicBezTo>
                    <a:cubicBezTo>
                      <a:pt x="6" y="32"/>
                      <a:pt x="6" y="32"/>
                      <a:pt x="5" y="31"/>
                    </a:cubicBezTo>
                    <a:cubicBezTo>
                      <a:pt x="4" y="31"/>
                      <a:pt x="2" y="30"/>
                      <a:pt x="2" y="28"/>
                    </a:cubicBezTo>
                    <a:cubicBezTo>
                      <a:pt x="2" y="27"/>
                      <a:pt x="2" y="27"/>
                      <a:pt x="2" y="27"/>
                    </a:cubicBezTo>
                    <a:cubicBezTo>
                      <a:pt x="2" y="25"/>
                      <a:pt x="2" y="23"/>
                      <a:pt x="4" y="20"/>
                    </a:cubicBezTo>
                    <a:cubicBezTo>
                      <a:pt x="7" y="17"/>
                      <a:pt x="8" y="15"/>
                      <a:pt x="8" y="14"/>
                    </a:cubicBezTo>
                    <a:cubicBezTo>
                      <a:pt x="8" y="13"/>
                      <a:pt x="8" y="13"/>
                      <a:pt x="8" y="13"/>
                    </a:cubicBezTo>
                    <a:cubicBezTo>
                      <a:pt x="8" y="13"/>
                      <a:pt x="9" y="12"/>
                      <a:pt x="14" y="6"/>
                    </a:cubicBezTo>
                    <a:cubicBezTo>
                      <a:pt x="14" y="6"/>
                      <a:pt x="14" y="5"/>
                      <a:pt x="13" y="5"/>
                    </a:cubicBezTo>
                    <a:cubicBezTo>
                      <a:pt x="13" y="4"/>
                      <a:pt x="12" y="2"/>
                      <a:pt x="12" y="2"/>
                    </a:cubicBezTo>
                    <a:cubicBezTo>
                      <a:pt x="12" y="1"/>
                      <a:pt x="12" y="1"/>
                      <a:pt x="12" y="1"/>
                    </a:cubicBezTo>
                    <a:cubicBezTo>
                      <a:pt x="12" y="0"/>
                      <a:pt x="12" y="0"/>
                      <a:pt x="12" y="0"/>
                    </a:cubicBezTo>
                    <a:cubicBezTo>
                      <a:pt x="12" y="0"/>
                      <a:pt x="12" y="0"/>
                      <a:pt x="12" y="0"/>
                    </a:cubicBezTo>
                    <a:cubicBezTo>
                      <a:pt x="12" y="0"/>
                      <a:pt x="12" y="0"/>
                      <a:pt x="12" y="0"/>
                    </a:cubicBezTo>
                    <a:cubicBezTo>
                      <a:pt x="12" y="0"/>
                      <a:pt x="12" y="0"/>
                      <a:pt x="12" y="0"/>
                    </a:cubicBezTo>
                    <a:cubicBezTo>
                      <a:pt x="13" y="0"/>
                      <a:pt x="13" y="0"/>
                      <a:pt x="13" y="0"/>
                    </a:cubicBezTo>
                    <a:cubicBezTo>
                      <a:pt x="13" y="0"/>
                      <a:pt x="13" y="0"/>
                      <a:pt x="13" y="0"/>
                    </a:cubicBezTo>
                    <a:cubicBezTo>
                      <a:pt x="14" y="0"/>
                      <a:pt x="14" y="0"/>
                      <a:pt x="14" y="0"/>
                    </a:cubicBezTo>
                    <a:cubicBezTo>
                      <a:pt x="15" y="0"/>
                      <a:pt x="18" y="1"/>
                      <a:pt x="20" y="2"/>
                    </a:cubicBezTo>
                    <a:cubicBezTo>
                      <a:pt x="21" y="2"/>
                      <a:pt x="23" y="2"/>
                      <a:pt x="24" y="2"/>
                    </a:cubicBezTo>
                    <a:cubicBezTo>
                      <a:pt x="30" y="2"/>
                      <a:pt x="37" y="4"/>
                      <a:pt x="43" y="13"/>
                    </a:cubicBezTo>
                    <a:cubicBezTo>
                      <a:pt x="48" y="22"/>
                      <a:pt x="47" y="30"/>
                      <a:pt x="47" y="36"/>
                    </a:cubicBezTo>
                    <a:cubicBezTo>
                      <a:pt x="47" y="39"/>
                      <a:pt x="46" y="41"/>
                      <a:pt x="47" y="42"/>
                    </a:cubicBezTo>
                    <a:cubicBezTo>
                      <a:pt x="48" y="45"/>
                      <a:pt x="51" y="47"/>
                      <a:pt x="51" y="47"/>
                    </a:cubicBezTo>
                    <a:cubicBezTo>
                      <a:pt x="52" y="48"/>
                      <a:pt x="52" y="48"/>
                      <a:pt x="52" y="48"/>
                    </a:cubicBezTo>
                    <a:cubicBezTo>
                      <a:pt x="52" y="49"/>
                      <a:pt x="52" y="49"/>
                      <a:pt x="51" y="50"/>
                    </a:cubicBezTo>
                    <a:close/>
                    <a:moveTo>
                      <a:pt x="2" y="62"/>
                    </a:moveTo>
                    <a:cubicBezTo>
                      <a:pt x="2" y="68"/>
                      <a:pt x="2" y="68"/>
                      <a:pt x="2" y="68"/>
                    </a:cubicBezTo>
                    <a:cubicBezTo>
                      <a:pt x="48" y="68"/>
                      <a:pt x="48" y="68"/>
                      <a:pt x="48" y="68"/>
                    </a:cubicBezTo>
                    <a:cubicBezTo>
                      <a:pt x="48" y="62"/>
                      <a:pt x="48" y="62"/>
                      <a:pt x="48" y="62"/>
                    </a:cubicBezTo>
                    <a:cubicBezTo>
                      <a:pt x="44" y="62"/>
                      <a:pt x="44" y="62"/>
                      <a:pt x="44" y="62"/>
                    </a:cubicBezTo>
                    <a:cubicBezTo>
                      <a:pt x="6" y="62"/>
                      <a:pt x="6" y="62"/>
                      <a:pt x="6" y="62"/>
                    </a:cubicBezTo>
                    <a:lnTo>
                      <a:pt x="2" y="62"/>
                    </a:lnTo>
                    <a:close/>
                    <a:moveTo>
                      <a:pt x="47" y="58"/>
                    </a:moveTo>
                    <a:cubicBezTo>
                      <a:pt x="47" y="57"/>
                      <a:pt x="46" y="56"/>
                      <a:pt x="44" y="56"/>
                    </a:cubicBezTo>
                    <a:cubicBezTo>
                      <a:pt x="6" y="56"/>
                      <a:pt x="6" y="56"/>
                      <a:pt x="6" y="56"/>
                    </a:cubicBezTo>
                    <a:cubicBezTo>
                      <a:pt x="4" y="56"/>
                      <a:pt x="3" y="57"/>
                      <a:pt x="3" y="58"/>
                    </a:cubicBezTo>
                    <a:cubicBezTo>
                      <a:pt x="3" y="59"/>
                      <a:pt x="4" y="60"/>
                      <a:pt x="6" y="60"/>
                    </a:cubicBezTo>
                    <a:cubicBezTo>
                      <a:pt x="44" y="60"/>
                      <a:pt x="44" y="60"/>
                      <a:pt x="44" y="60"/>
                    </a:cubicBezTo>
                    <a:cubicBezTo>
                      <a:pt x="46" y="60"/>
                      <a:pt x="47" y="59"/>
                      <a:pt x="47" y="58"/>
                    </a:cubicBezTo>
                    <a:close/>
                    <a:moveTo>
                      <a:pt x="20" y="34"/>
                    </a:moveTo>
                    <a:cubicBezTo>
                      <a:pt x="18" y="36"/>
                      <a:pt x="15" y="39"/>
                      <a:pt x="12" y="41"/>
                    </a:cubicBezTo>
                    <a:cubicBezTo>
                      <a:pt x="10" y="43"/>
                      <a:pt x="7" y="45"/>
                      <a:pt x="7" y="46"/>
                    </a:cubicBezTo>
                    <a:cubicBezTo>
                      <a:pt x="4" y="50"/>
                      <a:pt x="6" y="54"/>
                      <a:pt x="6" y="54"/>
                    </a:cubicBezTo>
                    <a:cubicBezTo>
                      <a:pt x="6" y="54"/>
                      <a:pt x="6" y="54"/>
                      <a:pt x="6" y="54"/>
                    </a:cubicBezTo>
                    <a:cubicBezTo>
                      <a:pt x="8" y="54"/>
                      <a:pt x="8" y="54"/>
                      <a:pt x="8" y="54"/>
                    </a:cubicBezTo>
                    <a:cubicBezTo>
                      <a:pt x="8" y="53"/>
                      <a:pt x="8" y="49"/>
                      <a:pt x="10" y="46"/>
                    </a:cubicBezTo>
                    <a:cubicBezTo>
                      <a:pt x="13" y="44"/>
                      <a:pt x="15" y="42"/>
                      <a:pt x="15" y="42"/>
                    </a:cubicBezTo>
                    <a:cubicBezTo>
                      <a:pt x="16" y="42"/>
                      <a:pt x="16" y="42"/>
                      <a:pt x="17" y="43"/>
                    </a:cubicBezTo>
                    <a:cubicBezTo>
                      <a:pt x="17" y="43"/>
                      <a:pt x="17" y="44"/>
                      <a:pt x="16" y="44"/>
                    </a:cubicBezTo>
                    <a:cubicBezTo>
                      <a:pt x="16" y="44"/>
                      <a:pt x="14" y="46"/>
                      <a:pt x="12" y="48"/>
                    </a:cubicBezTo>
                    <a:cubicBezTo>
                      <a:pt x="10" y="50"/>
                      <a:pt x="10" y="54"/>
                      <a:pt x="10" y="54"/>
                    </a:cubicBezTo>
                    <a:cubicBezTo>
                      <a:pt x="10" y="54"/>
                      <a:pt x="10" y="54"/>
                      <a:pt x="10" y="54"/>
                    </a:cubicBezTo>
                    <a:cubicBezTo>
                      <a:pt x="41" y="54"/>
                      <a:pt x="41" y="54"/>
                      <a:pt x="41" y="54"/>
                    </a:cubicBezTo>
                    <a:cubicBezTo>
                      <a:pt x="41" y="53"/>
                      <a:pt x="39" y="49"/>
                      <a:pt x="39" y="45"/>
                    </a:cubicBezTo>
                    <a:cubicBezTo>
                      <a:pt x="39" y="44"/>
                      <a:pt x="39" y="42"/>
                      <a:pt x="40" y="40"/>
                    </a:cubicBezTo>
                    <a:cubicBezTo>
                      <a:pt x="40" y="35"/>
                      <a:pt x="42" y="26"/>
                      <a:pt x="39" y="17"/>
                    </a:cubicBezTo>
                    <a:cubicBezTo>
                      <a:pt x="35" y="7"/>
                      <a:pt x="26" y="6"/>
                      <a:pt x="23" y="6"/>
                    </a:cubicBezTo>
                    <a:cubicBezTo>
                      <a:pt x="23" y="6"/>
                      <a:pt x="22" y="7"/>
                      <a:pt x="22" y="7"/>
                    </a:cubicBezTo>
                    <a:cubicBezTo>
                      <a:pt x="22" y="7"/>
                      <a:pt x="22" y="6"/>
                      <a:pt x="22" y="6"/>
                    </a:cubicBezTo>
                    <a:cubicBezTo>
                      <a:pt x="22" y="6"/>
                      <a:pt x="21" y="6"/>
                      <a:pt x="21" y="6"/>
                    </a:cubicBezTo>
                    <a:cubicBezTo>
                      <a:pt x="21" y="6"/>
                      <a:pt x="21" y="6"/>
                      <a:pt x="21" y="6"/>
                    </a:cubicBezTo>
                    <a:cubicBezTo>
                      <a:pt x="20" y="6"/>
                      <a:pt x="20" y="5"/>
                      <a:pt x="20" y="5"/>
                    </a:cubicBezTo>
                    <a:cubicBezTo>
                      <a:pt x="19" y="5"/>
                      <a:pt x="19" y="5"/>
                      <a:pt x="19" y="5"/>
                    </a:cubicBezTo>
                    <a:cubicBezTo>
                      <a:pt x="19" y="5"/>
                      <a:pt x="18" y="5"/>
                      <a:pt x="18" y="4"/>
                    </a:cubicBezTo>
                    <a:cubicBezTo>
                      <a:pt x="18" y="4"/>
                      <a:pt x="18" y="4"/>
                      <a:pt x="18" y="4"/>
                    </a:cubicBezTo>
                    <a:cubicBezTo>
                      <a:pt x="17" y="4"/>
                      <a:pt x="17" y="3"/>
                      <a:pt x="16" y="3"/>
                    </a:cubicBezTo>
                    <a:cubicBezTo>
                      <a:pt x="18" y="7"/>
                      <a:pt x="18" y="7"/>
                      <a:pt x="18" y="7"/>
                    </a:cubicBezTo>
                    <a:cubicBezTo>
                      <a:pt x="19" y="7"/>
                      <a:pt x="19" y="7"/>
                      <a:pt x="19" y="7"/>
                    </a:cubicBezTo>
                    <a:cubicBezTo>
                      <a:pt x="19" y="8"/>
                      <a:pt x="18" y="8"/>
                      <a:pt x="18" y="8"/>
                    </a:cubicBezTo>
                    <a:cubicBezTo>
                      <a:pt x="18" y="8"/>
                      <a:pt x="18" y="8"/>
                      <a:pt x="18" y="8"/>
                    </a:cubicBezTo>
                    <a:cubicBezTo>
                      <a:pt x="17" y="8"/>
                      <a:pt x="17" y="8"/>
                      <a:pt x="17" y="8"/>
                    </a:cubicBezTo>
                    <a:cubicBezTo>
                      <a:pt x="17" y="8"/>
                      <a:pt x="17" y="8"/>
                      <a:pt x="16" y="7"/>
                    </a:cubicBezTo>
                    <a:cubicBezTo>
                      <a:pt x="14" y="10"/>
                      <a:pt x="11" y="13"/>
                      <a:pt x="11" y="14"/>
                    </a:cubicBezTo>
                    <a:cubicBezTo>
                      <a:pt x="11" y="14"/>
                      <a:pt x="11" y="14"/>
                      <a:pt x="11" y="14"/>
                    </a:cubicBezTo>
                    <a:cubicBezTo>
                      <a:pt x="10" y="15"/>
                      <a:pt x="10" y="18"/>
                      <a:pt x="6" y="22"/>
                    </a:cubicBezTo>
                    <a:cubicBezTo>
                      <a:pt x="4" y="24"/>
                      <a:pt x="4" y="26"/>
                      <a:pt x="4" y="27"/>
                    </a:cubicBezTo>
                    <a:cubicBezTo>
                      <a:pt x="4" y="28"/>
                      <a:pt x="4" y="28"/>
                      <a:pt x="4" y="28"/>
                    </a:cubicBezTo>
                    <a:cubicBezTo>
                      <a:pt x="4" y="28"/>
                      <a:pt x="5" y="29"/>
                      <a:pt x="6" y="29"/>
                    </a:cubicBezTo>
                    <a:cubicBezTo>
                      <a:pt x="7" y="30"/>
                      <a:pt x="8" y="30"/>
                      <a:pt x="9" y="31"/>
                    </a:cubicBezTo>
                    <a:cubicBezTo>
                      <a:pt x="9" y="31"/>
                      <a:pt x="10" y="31"/>
                      <a:pt x="10" y="31"/>
                    </a:cubicBezTo>
                    <a:cubicBezTo>
                      <a:pt x="11" y="31"/>
                      <a:pt x="11" y="31"/>
                      <a:pt x="11" y="31"/>
                    </a:cubicBezTo>
                    <a:cubicBezTo>
                      <a:pt x="12" y="30"/>
                      <a:pt x="12" y="30"/>
                      <a:pt x="12" y="29"/>
                    </a:cubicBezTo>
                    <a:cubicBezTo>
                      <a:pt x="13" y="27"/>
                      <a:pt x="14" y="24"/>
                      <a:pt x="16" y="25"/>
                    </a:cubicBezTo>
                    <a:cubicBezTo>
                      <a:pt x="18" y="25"/>
                      <a:pt x="19" y="25"/>
                      <a:pt x="20" y="25"/>
                    </a:cubicBezTo>
                    <a:cubicBezTo>
                      <a:pt x="20" y="25"/>
                      <a:pt x="20" y="24"/>
                      <a:pt x="20" y="24"/>
                    </a:cubicBezTo>
                    <a:cubicBezTo>
                      <a:pt x="21" y="24"/>
                      <a:pt x="21" y="24"/>
                      <a:pt x="21" y="25"/>
                    </a:cubicBezTo>
                    <a:cubicBezTo>
                      <a:pt x="26" y="24"/>
                      <a:pt x="27" y="19"/>
                      <a:pt x="28" y="19"/>
                    </a:cubicBezTo>
                    <a:cubicBezTo>
                      <a:pt x="28" y="18"/>
                      <a:pt x="28" y="18"/>
                      <a:pt x="29" y="18"/>
                    </a:cubicBezTo>
                    <a:cubicBezTo>
                      <a:pt x="29" y="18"/>
                      <a:pt x="30" y="19"/>
                      <a:pt x="30" y="19"/>
                    </a:cubicBezTo>
                    <a:cubicBezTo>
                      <a:pt x="29" y="19"/>
                      <a:pt x="28" y="25"/>
                      <a:pt x="22" y="27"/>
                    </a:cubicBezTo>
                    <a:cubicBezTo>
                      <a:pt x="22" y="29"/>
                      <a:pt x="21" y="32"/>
                      <a:pt x="20" y="34"/>
                    </a:cubicBezTo>
                    <a:close/>
                    <a:moveTo>
                      <a:pt x="44" y="36"/>
                    </a:moveTo>
                    <a:cubicBezTo>
                      <a:pt x="45" y="30"/>
                      <a:pt x="45" y="22"/>
                      <a:pt x="40" y="14"/>
                    </a:cubicBezTo>
                    <a:cubicBezTo>
                      <a:pt x="37" y="8"/>
                      <a:pt x="32" y="6"/>
                      <a:pt x="28" y="5"/>
                    </a:cubicBezTo>
                    <a:cubicBezTo>
                      <a:pt x="33" y="6"/>
                      <a:pt x="38" y="9"/>
                      <a:pt x="40" y="16"/>
                    </a:cubicBezTo>
                    <a:cubicBezTo>
                      <a:pt x="44" y="26"/>
                      <a:pt x="42" y="35"/>
                      <a:pt x="42" y="41"/>
                    </a:cubicBezTo>
                    <a:cubicBezTo>
                      <a:pt x="41" y="42"/>
                      <a:pt x="41" y="44"/>
                      <a:pt x="41" y="45"/>
                    </a:cubicBezTo>
                    <a:cubicBezTo>
                      <a:pt x="41" y="48"/>
                      <a:pt x="42" y="51"/>
                      <a:pt x="43" y="53"/>
                    </a:cubicBezTo>
                    <a:cubicBezTo>
                      <a:pt x="49" y="48"/>
                      <a:pt x="49" y="48"/>
                      <a:pt x="49" y="48"/>
                    </a:cubicBezTo>
                    <a:cubicBezTo>
                      <a:pt x="48" y="47"/>
                      <a:pt x="46" y="45"/>
                      <a:pt x="45" y="43"/>
                    </a:cubicBezTo>
                    <a:cubicBezTo>
                      <a:pt x="44" y="41"/>
                      <a:pt x="44" y="39"/>
                      <a:pt x="44" y="3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3" name="Google Shape;873;p16"/>
              <p:cNvSpPr/>
              <p:nvPr/>
            </p:nvSpPr>
            <p:spPr>
              <a:xfrm>
                <a:off x="5177408" y="3040466"/>
                <a:ext cx="239605" cy="245450"/>
              </a:xfrm>
              <a:custGeom>
                <a:avLst/>
                <a:gdLst/>
                <a:ahLst/>
                <a:cxnLst/>
                <a:rect l="l" t="t" r="r" b="b"/>
                <a:pathLst>
                  <a:path w="52" h="53" extrusionOk="0">
                    <a:moveTo>
                      <a:pt x="8" y="19"/>
                    </a:moveTo>
                    <a:cubicBezTo>
                      <a:pt x="8" y="19"/>
                      <a:pt x="8" y="19"/>
                      <a:pt x="8" y="19"/>
                    </a:cubicBezTo>
                    <a:cubicBezTo>
                      <a:pt x="8" y="19"/>
                      <a:pt x="8" y="18"/>
                      <a:pt x="8" y="18"/>
                    </a:cubicBezTo>
                    <a:cubicBezTo>
                      <a:pt x="8" y="18"/>
                      <a:pt x="8" y="17"/>
                      <a:pt x="8" y="17"/>
                    </a:cubicBezTo>
                    <a:cubicBezTo>
                      <a:pt x="8" y="17"/>
                      <a:pt x="8" y="17"/>
                      <a:pt x="8" y="17"/>
                    </a:cubicBezTo>
                    <a:cubicBezTo>
                      <a:pt x="15" y="10"/>
                      <a:pt x="15" y="10"/>
                      <a:pt x="15" y="10"/>
                    </a:cubicBezTo>
                    <a:cubicBezTo>
                      <a:pt x="15" y="9"/>
                      <a:pt x="16" y="9"/>
                      <a:pt x="17" y="10"/>
                    </a:cubicBezTo>
                    <a:cubicBezTo>
                      <a:pt x="18" y="11"/>
                      <a:pt x="18" y="12"/>
                      <a:pt x="17" y="12"/>
                    </a:cubicBezTo>
                    <a:cubicBezTo>
                      <a:pt x="13" y="17"/>
                      <a:pt x="13" y="17"/>
                      <a:pt x="13" y="17"/>
                    </a:cubicBezTo>
                    <a:cubicBezTo>
                      <a:pt x="39" y="17"/>
                      <a:pt x="39" y="17"/>
                      <a:pt x="39" y="17"/>
                    </a:cubicBezTo>
                    <a:cubicBezTo>
                      <a:pt x="40" y="17"/>
                      <a:pt x="40" y="17"/>
                      <a:pt x="40" y="18"/>
                    </a:cubicBezTo>
                    <a:cubicBezTo>
                      <a:pt x="40" y="19"/>
                      <a:pt x="40" y="20"/>
                      <a:pt x="39" y="20"/>
                    </a:cubicBezTo>
                    <a:cubicBezTo>
                      <a:pt x="13" y="20"/>
                      <a:pt x="13" y="20"/>
                      <a:pt x="13" y="20"/>
                    </a:cubicBezTo>
                    <a:cubicBezTo>
                      <a:pt x="17" y="24"/>
                      <a:pt x="17" y="24"/>
                      <a:pt x="17" y="24"/>
                    </a:cubicBezTo>
                    <a:cubicBezTo>
                      <a:pt x="18" y="24"/>
                      <a:pt x="18" y="25"/>
                      <a:pt x="17" y="26"/>
                    </a:cubicBezTo>
                    <a:cubicBezTo>
                      <a:pt x="17" y="26"/>
                      <a:pt x="16" y="26"/>
                      <a:pt x="16" y="26"/>
                    </a:cubicBezTo>
                    <a:cubicBezTo>
                      <a:pt x="16" y="26"/>
                      <a:pt x="15" y="26"/>
                      <a:pt x="15" y="26"/>
                    </a:cubicBezTo>
                    <a:lnTo>
                      <a:pt x="8" y="19"/>
                    </a:lnTo>
                    <a:close/>
                    <a:moveTo>
                      <a:pt x="43" y="34"/>
                    </a:moveTo>
                    <a:cubicBezTo>
                      <a:pt x="43" y="34"/>
                      <a:pt x="43" y="34"/>
                      <a:pt x="43" y="34"/>
                    </a:cubicBezTo>
                    <a:cubicBezTo>
                      <a:pt x="36" y="27"/>
                      <a:pt x="36" y="27"/>
                      <a:pt x="36" y="27"/>
                    </a:cubicBezTo>
                    <a:cubicBezTo>
                      <a:pt x="36" y="26"/>
                      <a:pt x="35" y="26"/>
                      <a:pt x="34" y="27"/>
                    </a:cubicBezTo>
                    <a:cubicBezTo>
                      <a:pt x="34" y="28"/>
                      <a:pt x="34" y="29"/>
                      <a:pt x="34" y="29"/>
                    </a:cubicBezTo>
                    <a:cubicBezTo>
                      <a:pt x="39" y="33"/>
                      <a:pt x="39" y="33"/>
                      <a:pt x="39" y="33"/>
                    </a:cubicBezTo>
                    <a:cubicBezTo>
                      <a:pt x="13" y="33"/>
                      <a:pt x="13" y="33"/>
                      <a:pt x="13" y="33"/>
                    </a:cubicBezTo>
                    <a:cubicBezTo>
                      <a:pt x="12" y="33"/>
                      <a:pt x="11" y="34"/>
                      <a:pt x="11" y="35"/>
                    </a:cubicBezTo>
                    <a:cubicBezTo>
                      <a:pt x="11" y="36"/>
                      <a:pt x="12" y="36"/>
                      <a:pt x="13" y="36"/>
                    </a:cubicBezTo>
                    <a:cubicBezTo>
                      <a:pt x="39" y="36"/>
                      <a:pt x="39" y="36"/>
                      <a:pt x="39" y="36"/>
                    </a:cubicBezTo>
                    <a:cubicBezTo>
                      <a:pt x="34" y="41"/>
                      <a:pt x="34" y="41"/>
                      <a:pt x="34" y="41"/>
                    </a:cubicBezTo>
                    <a:cubicBezTo>
                      <a:pt x="34" y="41"/>
                      <a:pt x="34" y="42"/>
                      <a:pt x="34" y="43"/>
                    </a:cubicBezTo>
                    <a:cubicBezTo>
                      <a:pt x="35" y="43"/>
                      <a:pt x="35" y="43"/>
                      <a:pt x="35" y="43"/>
                    </a:cubicBezTo>
                    <a:cubicBezTo>
                      <a:pt x="36" y="43"/>
                      <a:pt x="36" y="43"/>
                      <a:pt x="36" y="43"/>
                    </a:cubicBezTo>
                    <a:cubicBezTo>
                      <a:pt x="43" y="36"/>
                      <a:pt x="43" y="36"/>
                      <a:pt x="43" y="36"/>
                    </a:cubicBezTo>
                    <a:cubicBezTo>
                      <a:pt x="43" y="36"/>
                      <a:pt x="43" y="36"/>
                      <a:pt x="43" y="36"/>
                    </a:cubicBezTo>
                    <a:cubicBezTo>
                      <a:pt x="44" y="36"/>
                      <a:pt x="44" y="35"/>
                      <a:pt x="44" y="35"/>
                    </a:cubicBezTo>
                    <a:cubicBezTo>
                      <a:pt x="44" y="35"/>
                      <a:pt x="44" y="34"/>
                      <a:pt x="43" y="34"/>
                    </a:cubicBezTo>
                    <a:close/>
                    <a:moveTo>
                      <a:pt x="52" y="7"/>
                    </a:moveTo>
                    <a:cubicBezTo>
                      <a:pt x="52" y="45"/>
                      <a:pt x="52" y="45"/>
                      <a:pt x="52" y="45"/>
                    </a:cubicBezTo>
                    <a:cubicBezTo>
                      <a:pt x="52" y="49"/>
                      <a:pt x="49" y="53"/>
                      <a:pt x="45" y="53"/>
                    </a:cubicBezTo>
                    <a:cubicBezTo>
                      <a:pt x="7" y="53"/>
                      <a:pt x="7" y="53"/>
                      <a:pt x="7" y="53"/>
                    </a:cubicBezTo>
                    <a:cubicBezTo>
                      <a:pt x="3" y="53"/>
                      <a:pt x="0" y="49"/>
                      <a:pt x="0" y="45"/>
                    </a:cubicBezTo>
                    <a:cubicBezTo>
                      <a:pt x="0" y="7"/>
                      <a:pt x="0" y="7"/>
                      <a:pt x="0" y="7"/>
                    </a:cubicBezTo>
                    <a:cubicBezTo>
                      <a:pt x="0" y="4"/>
                      <a:pt x="3" y="0"/>
                      <a:pt x="7" y="0"/>
                    </a:cubicBezTo>
                    <a:cubicBezTo>
                      <a:pt x="45" y="0"/>
                      <a:pt x="45" y="0"/>
                      <a:pt x="45" y="0"/>
                    </a:cubicBezTo>
                    <a:cubicBezTo>
                      <a:pt x="49" y="0"/>
                      <a:pt x="52" y="4"/>
                      <a:pt x="52" y="7"/>
                    </a:cubicBezTo>
                    <a:close/>
                    <a:moveTo>
                      <a:pt x="49" y="7"/>
                    </a:moveTo>
                    <a:cubicBezTo>
                      <a:pt x="49" y="5"/>
                      <a:pt x="47" y="3"/>
                      <a:pt x="45" y="3"/>
                    </a:cubicBezTo>
                    <a:cubicBezTo>
                      <a:pt x="7" y="3"/>
                      <a:pt x="7" y="3"/>
                      <a:pt x="7" y="3"/>
                    </a:cubicBezTo>
                    <a:cubicBezTo>
                      <a:pt x="4" y="3"/>
                      <a:pt x="3" y="5"/>
                      <a:pt x="3" y="7"/>
                    </a:cubicBezTo>
                    <a:cubicBezTo>
                      <a:pt x="3" y="45"/>
                      <a:pt x="3" y="45"/>
                      <a:pt x="3" y="45"/>
                    </a:cubicBezTo>
                    <a:cubicBezTo>
                      <a:pt x="3" y="48"/>
                      <a:pt x="4" y="50"/>
                      <a:pt x="7" y="50"/>
                    </a:cubicBezTo>
                    <a:cubicBezTo>
                      <a:pt x="45" y="50"/>
                      <a:pt x="45" y="50"/>
                      <a:pt x="45" y="50"/>
                    </a:cubicBezTo>
                    <a:cubicBezTo>
                      <a:pt x="47" y="50"/>
                      <a:pt x="49" y="48"/>
                      <a:pt x="49" y="45"/>
                    </a:cubicBezTo>
                    <a:lnTo>
                      <a:pt x="49" y="7"/>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4" name="Google Shape;874;p16"/>
              <p:cNvSpPr/>
              <p:nvPr/>
            </p:nvSpPr>
            <p:spPr>
              <a:xfrm>
                <a:off x="6247377" y="3109171"/>
                <a:ext cx="290845" cy="316321"/>
              </a:xfrm>
              <a:custGeom>
                <a:avLst/>
                <a:gdLst/>
                <a:ahLst/>
                <a:cxnLst/>
                <a:rect l="l" t="t" r="r" b="b"/>
                <a:pathLst>
                  <a:path w="58" h="63" extrusionOk="0">
                    <a:moveTo>
                      <a:pt x="40" y="11"/>
                    </a:moveTo>
                    <a:cubicBezTo>
                      <a:pt x="39" y="10"/>
                      <a:pt x="39" y="10"/>
                      <a:pt x="39" y="9"/>
                    </a:cubicBezTo>
                    <a:cubicBezTo>
                      <a:pt x="42" y="4"/>
                      <a:pt x="42" y="4"/>
                      <a:pt x="42" y="4"/>
                    </a:cubicBezTo>
                    <a:cubicBezTo>
                      <a:pt x="43" y="4"/>
                      <a:pt x="43" y="3"/>
                      <a:pt x="44" y="4"/>
                    </a:cubicBezTo>
                    <a:cubicBezTo>
                      <a:pt x="44" y="4"/>
                      <a:pt x="44" y="5"/>
                      <a:pt x="44" y="5"/>
                    </a:cubicBezTo>
                    <a:cubicBezTo>
                      <a:pt x="41" y="10"/>
                      <a:pt x="41" y="10"/>
                      <a:pt x="41" y="10"/>
                    </a:cubicBezTo>
                    <a:cubicBezTo>
                      <a:pt x="41" y="10"/>
                      <a:pt x="41" y="11"/>
                      <a:pt x="40" y="11"/>
                    </a:cubicBezTo>
                    <a:cubicBezTo>
                      <a:pt x="40" y="11"/>
                      <a:pt x="40" y="11"/>
                      <a:pt x="40" y="11"/>
                    </a:cubicBezTo>
                    <a:close/>
                    <a:moveTo>
                      <a:pt x="17" y="47"/>
                    </a:moveTo>
                    <a:cubicBezTo>
                      <a:pt x="14" y="53"/>
                      <a:pt x="14" y="53"/>
                      <a:pt x="14" y="53"/>
                    </a:cubicBezTo>
                    <a:cubicBezTo>
                      <a:pt x="14" y="53"/>
                      <a:pt x="14" y="54"/>
                      <a:pt x="15" y="54"/>
                    </a:cubicBezTo>
                    <a:cubicBezTo>
                      <a:pt x="15" y="54"/>
                      <a:pt x="15" y="54"/>
                      <a:pt x="15" y="54"/>
                    </a:cubicBezTo>
                    <a:cubicBezTo>
                      <a:pt x="16" y="54"/>
                      <a:pt x="16" y="54"/>
                      <a:pt x="16" y="54"/>
                    </a:cubicBezTo>
                    <a:cubicBezTo>
                      <a:pt x="19" y="48"/>
                      <a:pt x="19" y="48"/>
                      <a:pt x="19" y="48"/>
                    </a:cubicBezTo>
                    <a:cubicBezTo>
                      <a:pt x="19" y="48"/>
                      <a:pt x="19" y="47"/>
                      <a:pt x="19" y="47"/>
                    </a:cubicBezTo>
                    <a:cubicBezTo>
                      <a:pt x="18" y="47"/>
                      <a:pt x="18" y="47"/>
                      <a:pt x="17" y="47"/>
                    </a:cubicBezTo>
                    <a:close/>
                    <a:moveTo>
                      <a:pt x="48" y="19"/>
                    </a:moveTo>
                    <a:cubicBezTo>
                      <a:pt x="49" y="19"/>
                      <a:pt x="49" y="19"/>
                      <a:pt x="49" y="19"/>
                    </a:cubicBezTo>
                    <a:cubicBezTo>
                      <a:pt x="54" y="16"/>
                      <a:pt x="54" y="16"/>
                      <a:pt x="54" y="16"/>
                    </a:cubicBezTo>
                    <a:cubicBezTo>
                      <a:pt x="55" y="15"/>
                      <a:pt x="55" y="15"/>
                      <a:pt x="54" y="14"/>
                    </a:cubicBezTo>
                    <a:cubicBezTo>
                      <a:pt x="54" y="14"/>
                      <a:pt x="54" y="14"/>
                      <a:pt x="53" y="14"/>
                    </a:cubicBezTo>
                    <a:cubicBezTo>
                      <a:pt x="48" y="17"/>
                      <a:pt x="48" y="17"/>
                      <a:pt x="48" y="17"/>
                    </a:cubicBezTo>
                    <a:cubicBezTo>
                      <a:pt x="47" y="17"/>
                      <a:pt x="47" y="18"/>
                      <a:pt x="48" y="18"/>
                    </a:cubicBezTo>
                    <a:cubicBezTo>
                      <a:pt x="48" y="19"/>
                      <a:pt x="48" y="19"/>
                      <a:pt x="48" y="19"/>
                    </a:cubicBezTo>
                    <a:close/>
                    <a:moveTo>
                      <a:pt x="10" y="39"/>
                    </a:moveTo>
                    <a:cubicBezTo>
                      <a:pt x="5" y="42"/>
                      <a:pt x="5" y="42"/>
                      <a:pt x="5" y="42"/>
                    </a:cubicBezTo>
                    <a:cubicBezTo>
                      <a:pt x="4" y="42"/>
                      <a:pt x="4" y="43"/>
                      <a:pt x="4" y="43"/>
                    </a:cubicBezTo>
                    <a:cubicBezTo>
                      <a:pt x="4" y="44"/>
                      <a:pt x="5" y="44"/>
                      <a:pt x="5" y="44"/>
                    </a:cubicBezTo>
                    <a:cubicBezTo>
                      <a:pt x="5" y="44"/>
                      <a:pt x="5" y="44"/>
                      <a:pt x="6" y="44"/>
                    </a:cubicBezTo>
                    <a:cubicBezTo>
                      <a:pt x="11" y="41"/>
                      <a:pt x="11" y="41"/>
                      <a:pt x="11" y="41"/>
                    </a:cubicBezTo>
                    <a:cubicBezTo>
                      <a:pt x="11" y="40"/>
                      <a:pt x="11" y="40"/>
                      <a:pt x="11" y="39"/>
                    </a:cubicBezTo>
                    <a:cubicBezTo>
                      <a:pt x="11" y="39"/>
                      <a:pt x="10" y="39"/>
                      <a:pt x="10" y="39"/>
                    </a:cubicBezTo>
                    <a:close/>
                    <a:moveTo>
                      <a:pt x="57" y="28"/>
                    </a:moveTo>
                    <a:cubicBezTo>
                      <a:pt x="51" y="28"/>
                      <a:pt x="51" y="28"/>
                      <a:pt x="51" y="28"/>
                    </a:cubicBezTo>
                    <a:cubicBezTo>
                      <a:pt x="51" y="28"/>
                      <a:pt x="50" y="28"/>
                      <a:pt x="50" y="29"/>
                    </a:cubicBezTo>
                    <a:cubicBezTo>
                      <a:pt x="50" y="29"/>
                      <a:pt x="51" y="30"/>
                      <a:pt x="51" y="30"/>
                    </a:cubicBezTo>
                    <a:cubicBezTo>
                      <a:pt x="57" y="30"/>
                      <a:pt x="57" y="30"/>
                      <a:pt x="57" y="30"/>
                    </a:cubicBezTo>
                    <a:cubicBezTo>
                      <a:pt x="58" y="30"/>
                      <a:pt x="58" y="29"/>
                      <a:pt x="58" y="29"/>
                    </a:cubicBezTo>
                    <a:cubicBezTo>
                      <a:pt x="58" y="28"/>
                      <a:pt x="58" y="28"/>
                      <a:pt x="57" y="28"/>
                    </a:cubicBezTo>
                    <a:close/>
                    <a:moveTo>
                      <a:pt x="8" y="29"/>
                    </a:moveTo>
                    <a:cubicBezTo>
                      <a:pt x="8" y="28"/>
                      <a:pt x="8" y="28"/>
                      <a:pt x="7" y="28"/>
                    </a:cubicBezTo>
                    <a:cubicBezTo>
                      <a:pt x="1" y="28"/>
                      <a:pt x="1" y="28"/>
                      <a:pt x="1" y="28"/>
                    </a:cubicBezTo>
                    <a:cubicBezTo>
                      <a:pt x="1" y="28"/>
                      <a:pt x="0" y="28"/>
                      <a:pt x="0" y="29"/>
                    </a:cubicBezTo>
                    <a:cubicBezTo>
                      <a:pt x="0" y="29"/>
                      <a:pt x="1" y="30"/>
                      <a:pt x="1" y="30"/>
                    </a:cubicBezTo>
                    <a:cubicBezTo>
                      <a:pt x="7" y="30"/>
                      <a:pt x="7" y="30"/>
                      <a:pt x="7" y="30"/>
                    </a:cubicBezTo>
                    <a:cubicBezTo>
                      <a:pt x="8" y="30"/>
                      <a:pt x="8" y="29"/>
                      <a:pt x="8" y="29"/>
                    </a:cubicBezTo>
                    <a:close/>
                    <a:moveTo>
                      <a:pt x="49" y="39"/>
                    </a:moveTo>
                    <a:cubicBezTo>
                      <a:pt x="48" y="39"/>
                      <a:pt x="48" y="39"/>
                      <a:pt x="48" y="39"/>
                    </a:cubicBezTo>
                    <a:cubicBezTo>
                      <a:pt x="47" y="40"/>
                      <a:pt x="47" y="40"/>
                      <a:pt x="48" y="41"/>
                    </a:cubicBezTo>
                    <a:cubicBezTo>
                      <a:pt x="53" y="44"/>
                      <a:pt x="53" y="44"/>
                      <a:pt x="53" y="44"/>
                    </a:cubicBezTo>
                    <a:cubicBezTo>
                      <a:pt x="53" y="44"/>
                      <a:pt x="53" y="44"/>
                      <a:pt x="54" y="44"/>
                    </a:cubicBezTo>
                    <a:cubicBezTo>
                      <a:pt x="54" y="44"/>
                      <a:pt x="54" y="44"/>
                      <a:pt x="54" y="43"/>
                    </a:cubicBezTo>
                    <a:cubicBezTo>
                      <a:pt x="55" y="43"/>
                      <a:pt x="55" y="42"/>
                      <a:pt x="54" y="42"/>
                    </a:cubicBezTo>
                    <a:lnTo>
                      <a:pt x="49" y="39"/>
                    </a:lnTo>
                    <a:close/>
                    <a:moveTo>
                      <a:pt x="6" y="14"/>
                    </a:moveTo>
                    <a:cubicBezTo>
                      <a:pt x="5" y="14"/>
                      <a:pt x="4" y="14"/>
                      <a:pt x="4" y="14"/>
                    </a:cubicBezTo>
                    <a:cubicBezTo>
                      <a:pt x="4" y="15"/>
                      <a:pt x="4" y="15"/>
                      <a:pt x="5" y="16"/>
                    </a:cubicBezTo>
                    <a:cubicBezTo>
                      <a:pt x="10" y="19"/>
                      <a:pt x="10" y="19"/>
                      <a:pt x="10" y="19"/>
                    </a:cubicBezTo>
                    <a:cubicBezTo>
                      <a:pt x="10" y="19"/>
                      <a:pt x="10" y="19"/>
                      <a:pt x="10" y="19"/>
                    </a:cubicBezTo>
                    <a:cubicBezTo>
                      <a:pt x="11" y="19"/>
                      <a:pt x="11" y="19"/>
                      <a:pt x="11" y="18"/>
                    </a:cubicBezTo>
                    <a:cubicBezTo>
                      <a:pt x="11" y="18"/>
                      <a:pt x="11" y="17"/>
                      <a:pt x="11" y="17"/>
                    </a:cubicBezTo>
                    <a:lnTo>
                      <a:pt x="6" y="14"/>
                    </a:lnTo>
                    <a:close/>
                    <a:moveTo>
                      <a:pt x="41" y="47"/>
                    </a:moveTo>
                    <a:cubicBezTo>
                      <a:pt x="41" y="47"/>
                      <a:pt x="40" y="47"/>
                      <a:pt x="40" y="47"/>
                    </a:cubicBezTo>
                    <a:cubicBezTo>
                      <a:pt x="39" y="47"/>
                      <a:pt x="39" y="48"/>
                      <a:pt x="39" y="48"/>
                    </a:cubicBezTo>
                    <a:cubicBezTo>
                      <a:pt x="42" y="54"/>
                      <a:pt x="42" y="54"/>
                      <a:pt x="42" y="54"/>
                    </a:cubicBezTo>
                    <a:cubicBezTo>
                      <a:pt x="43" y="54"/>
                      <a:pt x="43" y="54"/>
                      <a:pt x="43" y="54"/>
                    </a:cubicBezTo>
                    <a:cubicBezTo>
                      <a:pt x="43" y="54"/>
                      <a:pt x="44" y="54"/>
                      <a:pt x="44" y="54"/>
                    </a:cubicBezTo>
                    <a:cubicBezTo>
                      <a:pt x="44" y="54"/>
                      <a:pt x="44" y="53"/>
                      <a:pt x="44" y="53"/>
                    </a:cubicBezTo>
                    <a:lnTo>
                      <a:pt x="41" y="47"/>
                    </a:lnTo>
                    <a:close/>
                    <a:moveTo>
                      <a:pt x="17" y="10"/>
                    </a:moveTo>
                    <a:cubicBezTo>
                      <a:pt x="18" y="10"/>
                      <a:pt x="18" y="11"/>
                      <a:pt x="18" y="11"/>
                    </a:cubicBezTo>
                    <a:cubicBezTo>
                      <a:pt x="18" y="11"/>
                      <a:pt x="19" y="11"/>
                      <a:pt x="19" y="11"/>
                    </a:cubicBezTo>
                    <a:cubicBezTo>
                      <a:pt x="19" y="10"/>
                      <a:pt x="19" y="10"/>
                      <a:pt x="19" y="9"/>
                    </a:cubicBezTo>
                    <a:cubicBezTo>
                      <a:pt x="16" y="4"/>
                      <a:pt x="16" y="4"/>
                      <a:pt x="16" y="4"/>
                    </a:cubicBezTo>
                    <a:cubicBezTo>
                      <a:pt x="16" y="4"/>
                      <a:pt x="15" y="3"/>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9" y="0"/>
                      <a:pt x="28" y="0"/>
                      <a:pt x="28" y="1"/>
                    </a:cubicBezTo>
                    <a:cubicBezTo>
                      <a:pt x="28" y="7"/>
                      <a:pt x="28" y="7"/>
                      <a:pt x="28" y="7"/>
                    </a:cubicBezTo>
                    <a:cubicBezTo>
                      <a:pt x="28" y="7"/>
                      <a:pt x="29" y="8"/>
                      <a:pt x="29" y="8"/>
                    </a:cubicBezTo>
                    <a:close/>
                    <a:moveTo>
                      <a:pt x="45" y="29"/>
                    </a:moveTo>
                    <a:cubicBezTo>
                      <a:pt x="45" y="33"/>
                      <a:pt x="44" y="38"/>
                      <a:pt x="40" y="41"/>
                    </a:cubicBezTo>
                    <a:cubicBezTo>
                      <a:pt x="38" y="43"/>
                      <a:pt x="37" y="46"/>
                      <a:pt x="37" y="47"/>
                    </a:cubicBezTo>
                    <a:cubicBezTo>
                      <a:pt x="38" y="48"/>
                      <a:pt x="38" y="48"/>
                      <a:pt x="38" y="49"/>
                    </a:cubicBezTo>
                    <a:cubicBezTo>
                      <a:pt x="38" y="50"/>
                      <a:pt x="38" y="50"/>
                      <a:pt x="37" y="51"/>
                    </a:cubicBezTo>
                    <a:cubicBezTo>
                      <a:pt x="38" y="51"/>
                      <a:pt x="38" y="51"/>
                      <a:pt x="38" y="52"/>
                    </a:cubicBezTo>
                    <a:cubicBezTo>
                      <a:pt x="38" y="53"/>
                      <a:pt x="38" y="53"/>
                      <a:pt x="37" y="53"/>
                    </a:cubicBezTo>
                    <a:cubicBezTo>
                      <a:pt x="38" y="54"/>
                      <a:pt x="38" y="54"/>
                      <a:pt x="38" y="55"/>
                    </a:cubicBezTo>
                    <a:cubicBezTo>
                      <a:pt x="38" y="56"/>
                      <a:pt x="38" y="56"/>
                      <a:pt x="37" y="56"/>
                    </a:cubicBezTo>
                    <a:cubicBezTo>
                      <a:pt x="38" y="57"/>
                      <a:pt x="38" y="57"/>
                      <a:pt x="38" y="58"/>
                    </a:cubicBezTo>
                    <a:cubicBezTo>
                      <a:pt x="38" y="59"/>
                      <a:pt x="37" y="60"/>
                      <a:pt x="35" y="60"/>
                    </a:cubicBezTo>
                    <a:cubicBezTo>
                      <a:pt x="35" y="60"/>
                      <a:pt x="35" y="61"/>
                      <a:pt x="35" y="61"/>
                    </a:cubicBezTo>
                    <a:cubicBezTo>
                      <a:pt x="35" y="63"/>
                      <a:pt x="33" y="63"/>
                      <a:pt x="31" y="63"/>
                    </a:cubicBezTo>
                    <a:cubicBezTo>
                      <a:pt x="28" y="63"/>
                      <a:pt x="28" y="63"/>
                      <a:pt x="28" y="63"/>
                    </a:cubicBezTo>
                    <a:cubicBezTo>
                      <a:pt x="26" y="63"/>
                      <a:pt x="23" y="63"/>
                      <a:pt x="23" y="61"/>
                    </a:cubicBezTo>
                    <a:cubicBezTo>
                      <a:pt x="23" y="61"/>
                      <a:pt x="23" y="60"/>
                      <a:pt x="23" y="60"/>
                    </a:cubicBezTo>
                    <a:cubicBezTo>
                      <a:pt x="22" y="60"/>
                      <a:pt x="21" y="59"/>
                      <a:pt x="21" y="58"/>
                    </a:cubicBezTo>
                    <a:cubicBezTo>
                      <a:pt x="21" y="57"/>
                      <a:pt x="21" y="57"/>
                      <a:pt x="22" y="56"/>
                    </a:cubicBezTo>
                    <a:cubicBezTo>
                      <a:pt x="21" y="56"/>
                      <a:pt x="21" y="56"/>
                      <a:pt x="21" y="55"/>
                    </a:cubicBezTo>
                    <a:cubicBezTo>
                      <a:pt x="21" y="54"/>
                      <a:pt x="21" y="54"/>
                      <a:pt x="22" y="53"/>
                    </a:cubicBezTo>
                    <a:cubicBezTo>
                      <a:pt x="21" y="53"/>
                      <a:pt x="21" y="53"/>
                      <a:pt x="21" y="52"/>
                    </a:cubicBezTo>
                    <a:cubicBezTo>
                      <a:pt x="21" y="51"/>
                      <a:pt x="21" y="51"/>
                      <a:pt x="22" y="51"/>
                    </a:cubicBezTo>
                    <a:cubicBezTo>
                      <a:pt x="21" y="50"/>
                      <a:pt x="21" y="50"/>
                      <a:pt x="21" y="49"/>
                    </a:cubicBezTo>
                    <a:cubicBezTo>
                      <a:pt x="21" y="48"/>
                      <a:pt x="21" y="48"/>
                      <a:pt x="22" y="47"/>
                    </a:cubicBezTo>
                    <a:cubicBezTo>
                      <a:pt x="22" y="46"/>
                      <a:pt x="21" y="43"/>
                      <a:pt x="18" y="41"/>
                    </a:cubicBezTo>
                    <a:cubicBezTo>
                      <a:pt x="15" y="38"/>
                      <a:pt x="13" y="33"/>
                      <a:pt x="13" y="29"/>
                    </a:cubicBezTo>
                    <a:cubicBezTo>
                      <a:pt x="13" y="20"/>
                      <a:pt x="20" y="13"/>
                      <a:pt x="29" y="13"/>
                    </a:cubicBezTo>
                    <a:cubicBezTo>
                      <a:pt x="38" y="13"/>
                      <a:pt x="45" y="20"/>
                      <a:pt x="45" y="29"/>
                    </a:cubicBezTo>
                    <a:close/>
                    <a:moveTo>
                      <a:pt x="33" y="61"/>
                    </a:moveTo>
                    <a:cubicBezTo>
                      <a:pt x="33" y="61"/>
                      <a:pt x="32" y="60"/>
                      <a:pt x="31" y="60"/>
                    </a:cubicBezTo>
                    <a:cubicBezTo>
                      <a:pt x="28" y="60"/>
                      <a:pt x="28" y="60"/>
                      <a:pt x="28" y="60"/>
                    </a:cubicBezTo>
                    <a:cubicBezTo>
                      <a:pt x="26" y="60"/>
                      <a:pt x="26" y="61"/>
                      <a:pt x="25" y="61"/>
                    </a:cubicBezTo>
                    <a:cubicBezTo>
                      <a:pt x="26" y="61"/>
                      <a:pt x="26" y="61"/>
                      <a:pt x="28" y="61"/>
                    </a:cubicBezTo>
                    <a:cubicBezTo>
                      <a:pt x="31" y="61"/>
                      <a:pt x="31" y="61"/>
                      <a:pt x="31" y="61"/>
                    </a:cubicBezTo>
                    <a:cubicBezTo>
                      <a:pt x="32" y="61"/>
                      <a:pt x="33" y="61"/>
                      <a:pt x="33" y="61"/>
                    </a:cubicBezTo>
                    <a:close/>
                    <a:moveTo>
                      <a:pt x="34" y="57"/>
                    </a:moveTo>
                    <a:cubicBezTo>
                      <a:pt x="25" y="57"/>
                      <a:pt x="25" y="57"/>
                      <a:pt x="25" y="57"/>
                    </a:cubicBezTo>
                    <a:cubicBezTo>
                      <a:pt x="24" y="57"/>
                      <a:pt x="23" y="58"/>
                      <a:pt x="23" y="58"/>
                    </a:cubicBezTo>
                    <a:cubicBezTo>
                      <a:pt x="23" y="58"/>
                      <a:pt x="24" y="58"/>
                      <a:pt x="25" y="58"/>
                    </a:cubicBezTo>
                    <a:cubicBezTo>
                      <a:pt x="28" y="58"/>
                      <a:pt x="28" y="58"/>
                      <a:pt x="28" y="58"/>
                    </a:cubicBezTo>
                    <a:cubicBezTo>
                      <a:pt x="31" y="58"/>
                      <a:pt x="31" y="58"/>
                      <a:pt x="31" y="58"/>
                    </a:cubicBezTo>
                    <a:cubicBezTo>
                      <a:pt x="34" y="58"/>
                      <a:pt x="34" y="58"/>
                      <a:pt x="34" y="58"/>
                    </a:cubicBezTo>
                    <a:cubicBezTo>
                      <a:pt x="35" y="58"/>
                      <a:pt x="35" y="58"/>
                      <a:pt x="36" y="58"/>
                    </a:cubicBezTo>
                    <a:cubicBezTo>
                      <a:pt x="35" y="58"/>
                      <a:pt x="35" y="57"/>
                      <a:pt x="34" y="57"/>
                    </a:cubicBezTo>
                    <a:close/>
                    <a:moveTo>
                      <a:pt x="34" y="54"/>
                    </a:moveTo>
                    <a:cubicBezTo>
                      <a:pt x="25" y="54"/>
                      <a:pt x="25" y="54"/>
                      <a:pt x="25" y="54"/>
                    </a:cubicBezTo>
                    <a:cubicBezTo>
                      <a:pt x="24" y="54"/>
                      <a:pt x="23" y="55"/>
                      <a:pt x="23" y="55"/>
                    </a:cubicBezTo>
                    <a:cubicBezTo>
                      <a:pt x="23" y="55"/>
                      <a:pt x="24" y="55"/>
                      <a:pt x="25" y="55"/>
                    </a:cubicBezTo>
                    <a:cubicBezTo>
                      <a:pt x="34" y="55"/>
                      <a:pt x="34" y="55"/>
                      <a:pt x="34" y="55"/>
                    </a:cubicBezTo>
                    <a:cubicBezTo>
                      <a:pt x="35" y="55"/>
                      <a:pt x="35" y="55"/>
                      <a:pt x="36" y="55"/>
                    </a:cubicBezTo>
                    <a:cubicBezTo>
                      <a:pt x="35" y="55"/>
                      <a:pt x="35" y="54"/>
                      <a:pt x="34" y="54"/>
                    </a:cubicBezTo>
                    <a:close/>
                    <a:moveTo>
                      <a:pt x="34" y="52"/>
                    </a:moveTo>
                    <a:cubicBezTo>
                      <a:pt x="25" y="52"/>
                      <a:pt x="25" y="52"/>
                      <a:pt x="25" y="52"/>
                    </a:cubicBezTo>
                    <a:cubicBezTo>
                      <a:pt x="24" y="52"/>
                      <a:pt x="23" y="52"/>
                      <a:pt x="23" y="52"/>
                    </a:cubicBezTo>
                    <a:cubicBezTo>
                      <a:pt x="23" y="52"/>
                      <a:pt x="24" y="52"/>
                      <a:pt x="25" y="52"/>
                    </a:cubicBezTo>
                    <a:cubicBezTo>
                      <a:pt x="34" y="52"/>
                      <a:pt x="34" y="52"/>
                      <a:pt x="34" y="52"/>
                    </a:cubicBezTo>
                    <a:cubicBezTo>
                      <a:pt x="35" y="52"/>
                      <a:pt x="35" y="52"/>
                      <a:pt x="36" y="52"/>
                    </a:cubicBezTo>
                    <a:cubicBezTo>
                      <a:pt x="35" y="52"/>
                      <a:pt x="35" y="52"/>
                      <a:pt x="34" y="52"/>
                    </a:cubicBezTo>
                    <a:close/>
                    <a:moveTo>
                      <a:pt x="34" y="50"/>
                    </a:moveTo>
                    <a:cubicBezTo>
                      <a:pt x="35" y="50"/>
                      <a:pt x="35" y="49"/>
                      <a:pt x="36" y="49"/>
                    </a:cubicBezTo>
                    <a:cubicBezTo>
                      <a:pt x="35" y="49"/>
                      <a:pt x="35" y="49"/>
                      <a:pt x="34" y="49"/>
                    </a:cubicBezTo>
                    <a:cubicBezTo>
                      <a:pt x="25" y="49"/>
                      <a:pt x="25" y="49"/>
                      <a:pt x="25" y="49"/>
                    </a:cubicBezTo>
                    <a:cubicBezTo>
                      <a:pt x="24" y="49"/>
                      <a:pt x="23" y="49"/>
                      <a:pt x="23" y="49"/>
                    </a:cubicBezTo>
                    <a:cubicBezTo>
                      <a:pt x="23" y="49"/>
                      <a:pt x="24" y="50"/>
                      <a:pt x="25" y="50"/>
                    </a:cubicBezTo>
                    <a:lnTo>
                      <a:pt x="34" y="50"/>
                    </a:lnTo>
                    <a:close/>
                    <a:moveTo>
                      <a:pt x="43" y="29"/>
                    </a:moveTo>
                    <a:cubicBezTo>
                      <a:pt x="43" y="21"/>
                      <a:pt x="37" y="15"/>
                      <a:pt x="29" y="15"/>
                    </a:cubicBezTo>
                    <a:cubicBezTo>
                      <a:pt x="22" y="15"/>
                      <a:pt x="15" y="21"/>
                      <a:pt x="15" y="29"/>
                    </a:cubicBezTo>
                    <a:cubicBezTo>
                      <a:pt x="15" y="33"/>
                      <a:pt x="17" y="36"/>
                      <a:pt x="20" y="39"/>
                    </a:cubicBezTo>
                    <a:cubicBezTo>
                      <a:pt x="22" y="42"/>
                      <a:pt x="23" y="44"/>
                      <a:pt x="24" y="47"/>
                    </a:cubicBezTo>
                    <a:cubicBezTo>
                      <a:pt x="25" y="47"/>
                      <a:pt x="25" y="47"/>
                      <a:pt x="25" y="47"/>
                    </a:cubicBezTo>
                    <a:cubicBezTo>
                      <a:pt x="26" y="47"/>
                      <a:pt x="26" y="47"/>
                      <a:pt x="26" y="47"/>
                    </a:cubicBezTo>
                    <a:cubicBezTo>
                      <a:pt x="23" y="32"/>
                      <a:pt x="23" y="32"/>
                      <a:pt x="23" y="32"/>
                    </a:cubicBezTo>
                    <a:cubicBezTo>
                      <a:pt x="23" y="32"/>
                      <a:pt x="24" y="31"/>
                      <a:pt x="24" y="31"/>
                    </a:cubicBezTo>
                    <a:cubicBezTo>
                      <a:pt x="25" y="31"/>
                      <a:pt x="25" y="31"/>
                      <a:pt x="25" y="32"/>
                    </a:cubicBezTo>
                    <a:cubicBezTo>
                      <a:pt x="28" y="47"/>
                      <a:pt x="28" y="47"/>
                      <a:pt x="28" y="47"/>
                    </a:cubicBezTo>
                    <a:cubicBezTo>
                      <a:pt x="31" y="47"/>
                      <a:pt x="31" y="47"/>
                      <a:pt x="31" y="47"/>
                    </a:cubicBezTo>
                    <a:cubicBezTo>
                      <a:pt x="33" y="32"/>
                      <a:pt x="33" y="32"/>
                      <a:pt x="33" y="32"/>
                    </a:cubicBezTo>
                    <a:cubicBezTo>
                      <a:pt x="33" y="31"/>
                      <a:pt x="34" y="31"/>
                      <a:pt x="35" y="31"/>
                    </a:cubicBezTo>
                    <a:cubicBezTo>
                      <a:pt x="35" y="31"/>
                      <a:pt x="35" y="32"/>
                      <a:pt x="35" y="32"/>
                    </a:cubicBezTo>
                    <a:cubicBezTo>
                      <a:pt x="33" y="47"/>
                      <a:pt x="33" y="47"/>
                      <a:pt x="33" y="47"/>
                    </a:cubicBezTo>
                    <a:cubicBezTo>
                      <a:pt x="34" y="47"/>
                      <a:pt x="34" y="47"/>
                      <a:pt x="34" y="47"/>
                    </a:cubicBezTo>
                    <a:cubicBezTo>
                      <a:pt x="35" y="47"/>
                      <a:pt x="35" y="47"/>
                      <a:pt x="35" y="47"/>
                    </a:cubicBezTo>
                    <a:cubicBezTo>
                      <a:pt x="35" y="44"/>
                      <a:pt x="37" y="42"/>
                      <a:pt x="39" y="39"/>
                    </a:cubicBezTo>
                    <a:cubicBezTo>
                      <a:pt x="42" y="36"/>
                      <a:pt x="43" y="33"/>
                      <a:pt x="43" y="29"/>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5" name="Google Shape;875;p16"/>
              <p:cNvSpPr/>
              <p:nvPr/>
            </p:nvSpPr>
            <p:spPr>
              <a:xfrm>
                <a:off x="5960994" y="2348196"/>
                <a:ext cx="250919" cy="188560"/>
              </a:xfrm>
              <a:custGeom>
                <a:avLst/>
                <a:gdLst/>
                <a:ahLst/>
                <a:cxnLst/>
                <a:rect l="l" t="t" r="r" b="b"/>
                <a:pathLst>
                  <a:path w="71" h="51" extrusionOk="0">
                    <a:moveTo>
                      <a:pt x="70" y="0"/>
                    </a:moveTo>
                    <a:cubicBezTo>
                      <a:pt x="59" y="0"/>
                      <a:pt x="59" y="0"/>
                      <a:pt x="59" y="0"/>
                    </a:cubicBezTo>
                    <a:cubicBezTo>
                      <a:pt x="56" y="0"/>
                      <a:pt x="54" y="2"/>
                      <a:pt x="53" y="5"/>
                    </a:cubicBezTo>
                    <a:cubicBezTo>
                      <a:pt x="51" y="10"/>
                      <a:pt x="51" y="10"/>
                      <a:pt x="51" y="10"/>
                    </a:cubicBezTo>
                    <a:cubicBezTo>
                      <a:pt x="4" y="10"/>
                      <a:pt x="4" y="10"/>
                      <a:pt x="4" y="10"/>
                    </a:cubicBezTo>
                    <a:cubicBezTo>
                      <a:pt x="2" y="10"/>
                      <a:pt x="1" y="11"/>
                      <a:pt x="0" y="12"/>
                    </a:cubicBezTo>
                    <a:cubicBezTo>
                      <a:pt x="0" y="13"/>
                      <a:pt x="0" y="14"/>
                      <a:pt x="0" y="16"/>
                    </a:cubicBezTo>
                    <a:cubicBezTo>
                      <a:pt x="6" y="31"/>
                      <a:pt x="6" y="31"/>
                      <a:pt x="6" y="31"/>
                    </a:cubicBezTo>
                    <a:cubicBezTo>
                      <a:pt x="7" y="32"/>
                      <a:pt x="7" y="32"/>
                      <a:pt x="8" y="33"/>
                    </a:cubicBezTo>
                    <a:cubicBezTo>
                      <a:pt x="8" y="33"/>
                      <a:pt x="8" y="33"/>
                      <a:pt x="8" y="34"/>
                    </a:cubicBezTo>
                    <a:cubicBezTo>
                      <a:pt x="8" y="38"/>
                      <a:pt x="8" y="38"/>
                      <a:pt x="8" y="38"/>
                    </a:cubicBezTo>
                    <a:cubicBezTo>
                      <a:pt x="8" y="41"/>
                      <a:pt x="10" y="43"/>
                      <a:pt x="12" y="43"/>
                    </a:cubicBezTo>
                    <a:cubicBezTo>
                      <a:pt x="46" y="43"/>
                      <a:pt x="46" y="43"/>
                      <a:pt x="46" y="43"/>
                    </a:cubicBezTo>
                    <a:cubicBezTo>
                      <a:pt x="46" y="43"/>
                      <a:pt x="47" y="42"/>
                      <a:pt x="47" y="41"/>
                    </a:cubicBezTo>
                    <a:cubicBezTo>
                      <a:pt x="47" y="41"/>
                      <a:pt x="46" y="40"/>
                      <a:pt x="46" y="40"/>
                    </a:cubicBezTo>
                    <a:cubicBezTo>
                      <a:pt x="12" y="40"/>
                      <a:pt x="12" y="40"/>
                      <a:pt x="12" y="40"/>
                    </a:cubicBezTo>
                    <a:cubicBezTo>
                      <a:pt x="11" y="40"/>
                      <a:pt x="11" y="39"/>
                      <a:pt x="11" y="38"/>
                    </a:cubicBezTo>
                    <a:cubicBezTo>
                      <a:pt x="11" y="35"/>
                      <a:pt x="11" y="35"/>
                      <a:pt x="11" y="35"/>
                    </a:cubicBezTo>
                    <a:cubicBezTo>
                      <a:pt x="11" y="35"/>
                      <a:pt x="12" y="35"/>
                      <a:pt x="12" y="35"/>
                    </a:cubicBezTo>
                    <a:cubicBezTo>
                      <a:pt x="42" y="35"/>
                      <a:pt x="42" y="35"/>
                      <a:pt x="42" y="35"/>
                    </a:cubicBezTo>
                    <a:cubicBezTo>
                      <a:pt x="45" y="35"/>
                      <a:pt x="47" y="33"/>
                      <a:pt x="48" y="31"/>
                    </a:cubicBezTo>
                    <a:cubicBezTo>
                      <a:pt x="54" y="13"/>
                      <a:pt x="54" y="13"/>
                      <a:pt x="54" y="13"/>
                    </a:cubicBezTo>
                    <a:cubicBezTo>
                      <a:pt x="54" y="13"/>
                      <a:pt x="54" y="12"/>
                      <a:pt x="54" y="12"/>
                    </a:cubicBezTo>
                    <a:cubicBezTo>
                      <a:pt x="56" y="6"/>
                      <a:pt x="56" y="6"/>
                      <a:pt x="56" y="6"/>
                    </a:cubicBezTo>
                    <a:cubicBezTo>
                      <a:pt x="56" y="4"/>
                      <a:pt x="58" y="3"/>
                      <a:pt x="59" y="3"/>
                    </a:cubicBezTo>
                    <a:cubicBezTo>
                      <a:pt x="70" y="3"/>
                      <a:pt x="70" y="3"/>
                      <a:pt x="70" y="3"/>
                    </a:cubicBezTo>
                    <a:cubicBezTo>
                      <a:pt x="70" y="3"/>
                      <a:pt x="71" y="3"/>
                      <a:pt x="71" y="2"/>
                    </a:cubicBezTo>
                    <a:cubicBezTo>
                      <a:pt x="71" y="1"/>
                      <a:pt x="70" y="0"/>
                      <a:pt x="70" y="0"/>
                    </a:cubicBezTo>
                    <a:close/>
                    <a:moveTo>
                      <a:pt x="49" y="18"/>
                    </a:moveTo>
                    <a:cubicBezTo>
                      <a:pt x="45" y="18"/>
                      <a:pt x="45" y="18"/>
                      <a:pt x="45" y="18"/>
                    </a:cubicBezTo>
                    <a:cubicBezTo>
                      <a:pt x="46" y="13"/>
                      <a:pt x="46" y="13"/>
                      <a:pt x="46" y="13"/>
                    </a:cubicBezTo>
                    <a:cubicBezTo>
                      <a:pt x="50" y="13"/>
                      <a:pt x="50" y="13"/>
                      <a:pt x="50" y="13"/>
                    </a:cubicBezTo>
                    <a:lnTo>
                      <a:pt x="49" y="18"/>
                    </a:lnTo>
                    <a:close/>
                    <a:moveTo>
                      <a:pt x="47" y="25"/>
                    </a:moveTo>
                    <a:cubicBezTo>
                      <a:pt x="44" y="25"/>
                      <a:pt x="44" y="25"/>
                      <a:pt x="44" y="25"/>
                    </a:cubicBezTo>
                    <a:cubicBezTo>
                      <a:pt x="45" y="20"/>
                      <a:pt x="45" y="20"/>
                      <a:pt x="45" y="20"/>
                    </a:cubicBezTo>
                    <a:cubicBezTo>
                      <a:pt x="48" y="20"/>
                      <a:pt x="48" y="20"/>
                      <a:pt x="48" y="20"/>
                    </a:cubicBezTo>
                    <a:lnTo>
                      <a:pt x="47" y="25"/>
                    </a:lnTo>
                    <a:close/>
                    <a:moveTo>
                      <a:pt x="9" y="30"/>
                    </a:moveTo>
                    <a:cubicBezTo>
                      <a:pt x="8" y="27"/>
                      <a:pt x="8" y="27"/>
                      <a:pt x="8" y="27"/>
                    </a:cubicBezTo>
                    <a:cubicBezTo>
                      <a:pt x="11" y="27"/>
                      <a:pt x="11" y="27"/>
                      <a:pt x="11" y="27"/>
                    </a:cubicBezTo>
                    <a:cubicBezTo>
                      <a:pt x="12" y="32"/>
                      <a:pt x="12" y="32"/>
                      <a:pt x="12" y="32"/>
                    </a:cubicBezTo>
                    <a:cubicBezTo>
                      <a:pt x="11" y="32"/>
                      <a:pt x="10" y="31"/>
                      <a:pt x="9" y="30"/>
                    </a:cubicBezTo>
                    <a:close/>
                    <a:moveTo>
                      <a:pt x="35" y="18"/>
                    </a:moveTo>
                    <a:cubicBezTo>
                      <a:pt x="28" y="18"/>
                      <a:pt x="28" y="18"/>
                      <a:pt x="28" y="18"/>
                    </a:cubicBezTo>
                    <a:cubicBezTo>
                      <a:pt x="29" y="13"/>
                      <a:pt x="29" y="13"/>
                      <a:pt x="29" y="13"/>
                    </a:cubicBezTo>
                    <a:cubicBezTo>
                      <a:pt x="35" y="13"/>
                      <a:pt x="35" y="13"/>
                      <a:pt x="35" y="13"/>
                    </a:cubicBezTo>
                    <a:lnTo>
                      <a:pt x="35" y="18"/>
                    </a:lnTo>
                    <a:close/>
                    <a:moveTo>
                      <a:pt x="37" y="13"/>
                    </a:moveTo>
                    <a:cubicBezTo>
                      <a:pt x="44" y="13"/>
                      <a:pt x="44" y="13"/>
                      <a:pt x="44" y="13"/>
                    </a:cubicBezTo>
                    <a:cubicBezTo>
                      <a:pt x="43" y="18"/>
                      <a:pt x="43" y="18"/>
                      <a:pt x="43" y="18"/>
                    </a:cubicBezTo>
                    <a:cubicBezTo>
                      <a:pt x="37" y="18"/>
                      <a:pt x="37" y="18"/>
                      <a:pt x="37" y="18"/>
                    </a:cubicBezTo>
                    <a:lnTo>
                      <a:pt x="37" y="13"/>
                    </a:lnTo>
                    <a:close/>
                    <a:moveTo>
                      <a:pt x="28" y="20"/>
                    </a:moveTo>
                    <a:cubicBezTo>
                      <a:pt x="35" y="20"/>
                      <a:pt x="35" y="20"/>
                      <a:pt x="35" y="20"/>
                    </a:cubicBezTo>
                    <a:cubicBezTo>
                      <a:pt x="34" y="25"/>
                      <a:pt x="34" y="25"/>
                      <a:pt x="34" y="25"/>
                    </a:cubicBezTo>
                    <a:cubicBezTo>
                      <a:pt x="28" y="25"/>
                      <a:pt x="28" y="25"/>
                      <a:pt x="28" y="25"/>
                    </a:cubicBezTo>
                    <a:lnTo>
                      <a:pt x="28" y="20"/>
                    </a:lnTo>
                    <a:close/>
                    <a:moveTo>
                      <a:pt x="26" y="25"/>
                    </a:moveTo>
                    <a:cubicBezTo>
                      <a:pt x="21" y="25"/>
                      <a:pt x="21" y="25"/>
                      <a:pt x="21" y="25"/>
                    </a:cubicBezTo>
                    <a:cubicBezTo>
                      <a:pt x="20" y="20"/>
                      <a:pt x="20" y="20"/>
                      <a:pt x="20" y="20"/>
                    </a:cubicBezTo>
                    <a:cubicBezTo>
                      <a:pt x="26" y="20"/>
                      <a:pt x="26" y="20"/>
                      <a:pt x="26" y="20"/>
                    </a:cubicBezTo>
                    <a:lnTo>
                      <a:pt x="26" y="25"/>
                    </a:lnTo>
                    <a:close/>
                    <a:moveTo>
                      <a:pt x="26" y="18"/>
                    </a:moveTo>
                    <a:cubicBezTo>
                      <a:pt x="20" y="18"/>
                      <a:pt x="20" y="18"/>
                      <a:pt x="20" y="18"/>
                    </a:cubicBezTo>
                    <a:cubicBezTo>
                      <a:pt x="20" y="13"/>
                      <a:pt x="20" y="13"/>
                      <a:pt x="20" y="13"/>
                    </a:cubicBezTo>
                    <a:cubicBezTo>
                      <a:pt x="27" y="13"/>
                      <a:pt x="27" y="13"/>
                      <a:pt x="27" y="13"/>
                    </a:cubicBezTo>
                    <a:lnTo>
                      <a:pt x="26" y="18"/>
                    </a:lnTo>
                    <a:close/>
                    <a:moveTo>
                      <a:pt x="18" y="18"/>
                    </a:moveTo>
                    <a:cubicBezTo>
                      <a:pt x="12" y="18"/>
                      <a:pt x="12" y="18"/>
                      <a:pt x="12" y="18"/>
                    </a:cubicBezTo>
                    <a:cubicBezTo>
                      <a:pt x="11" y="13"/>
                      <a:pt x="11" y="13"/>
                      <a:pt x="11" y="13"/>
                    </a:cubicBezTo>
                    <a:cubicBezTo>
                      <a:pt x="18" y="13"/>
                      <a:pt x="18" y="13"/>
                      <a:pt x="18" y="13"/>
                    </a:cubicBezTo>
                    <a:lnTo>
                      <a:pt x="18" y="18"/>
                    </a:lnTo>
                    <a:close/>
                    <a:moveTo>
                      <a:pt x="18" y="20"/>
                    </a:moveTo>
                    <a:cubicBezTo>
                      <a:pt x="19" y="25"/>
                      <a:pt x="19" y="25"/>
                      <a:pt x="19" y="25"/>
                    </a:cubicBezTo>
                    <a:cubicBezTo>
                      <a:pt x="13" y="25"/>
                      <a:pt x="13" y="25"/>
                      <a:pt x="13" y="25"/>
                    </a:cubicBezTo>
                    <a:cubicBezTo>
                      <a:pt x="12" y="20"/>
                      <a:pt x="12" y="20"/>
                      <a:pt x="12" y="20"/>
                    </a:cubicBezTo>
                    <a:lnTo>
                      <a:pt x="18" y="20"/>
                    </a:lnTo>
                    <a:close/>
                    <a:moveTo>
                      <a:pt x="11" y="25"/>
                    </a:moveTo>
                    <a:cubicBezTo>
                      <a:pt x="7" y="25"/>
                      <a:pt x="7" y="25"/>
                      <a:pt x="7" y="25"/>
                    </a:cubicBezTo>
                    <a:cubicBezTo>
                      <a:pt x="5" y="20"/>
                      <a:pt x="5" y="20"/>
                      <a:pt x="5" y="20"/>
                    </a:cubicBezTo>
                    <a:cubicBezTo>
                      <a:pt x="10" y="20"/>
                      <a:pt x="10" y="20"/>
                      <a:pt x="10" y="20"/>
                    </a:cubicBezTo>
                    <a:lnTo>
                      <a:pt x="11" y="25"/>
                    </a:lnTo>
                    <a:close/>
                    <a:moveTo>
                      <a:pt x="13" y="27"/>
                    </a:moveTo>
                    <a:cubicBezTo>
                      <a:pt x="19" y="27"/>
                      <a:pt x="19" y="27"/>
                      <a:pt x="19" y="27"/>
                    </a:cubicBezTo>
                    <a:cubicBezTo>
                      <a:pt x="19" y="32"/>
                      <a:pt x="19" y="32"/>
                      <a:pt x="19" y="32"/>
                    </a:cubicBezTo>
                    <a:cubicBezTo>
                      <a:pt x="14" y="32"/>
                      <a:pt x="14" y="32"/>
                      <a:pt x="14" y="32"/>
                    </a:cubicBezTo>
                    <a:lnTo>
                      <a:pt x="13" y="27"/>
                    </a:lnTo>
                    <a:close/>
                    <a:moveTo>
                      <a:pt x="21" y="27"/>
                    </a:moveTo>
                    <a:cubicBezTo>
                      <a:pt x="26" y="27"/>
                      <a:pt x="26" y="27"/>
                      <a:pt x="26" y="27"/>
                    </a:cubicBezTo>
                    <a:cubicBezTo>
                      <a:pt x="26" y="32"/>
                      <a:pt x="26" y="32"/>
                      <a:pt x="26" y="32"/>
                    </a:cubicBezTo>
                    <a:cubicBezTo>
                      <a:pt x="21" y="32"/>
                      <a:pt x="21" y="32"/>
                      <a:pt x="21" y="32"/>
                    </a:cubicBezTo>
                    <a:lnTo>
                      <a:pt x="21" y="27"/>
                    </a:lnTo>
                    <a:close/>
                    <a:moveTo>
                      <a:pt x="28" y="27"/>
                    </a:moveTo>
                    <a:cubicBezTo>
                      <a:pt x="34" y="27"/>
                      <a:pt x="34" y="27"/>
                      <a:pt x="34" y="27"/>
                    </a:cubicBezTo>
                    <a:cubicBezTo>
                      <a:pt x="33" y="32"/>
                      <a:pt x="33" y="32"/>
                      <a:pt x="33" y="32"/>
                    </a:cubicBezTo>
                    <a:cubicBezTo>
                      <a:pt x="28" y="32"/>
                      <a:pt x="28" y="32"/>
                      <a:pt x="28" y="32"/>
                    </a:cubicBezTo>
                    <a:lnTo>
                      <a:pt x="28" y="27"/>
                    </a:lnTo>
                    <a:close/>
                    <a:moveTo>
                      <a:pt x="36" y="27"/>
                    </a:moveTo>
                    <a:cubicBezTo>
                      <a:pt x="41" y="27"/>
                      <a:pt x="41" y="27"/>
                      <a:pt x="41" y="27"/>
                    </a:cubicBezTo>
                    <a:cubicBezTo>
                      <a:pt x="40" y="32"/>
                      <a:pt x="40" y="32"/>
                      <a:pt x="40" y="32"/>
                    </a:cubicBezTo>
                    <a:cubicBezTo>
                      <a:pt x="35" y="32"/>
                      <a:pt x="35" y="32"/>
                      <a:pt x="35" y="32"/>
                    </a:cubicBezTo>
                    <a:lnTo>
                      <a:pt x="36" y="27"/>
                    </a:lnTo>
                    <a:close/>
                    <a:moveTo>
                      <a:pt x="36" y="25"/>
                    </a:moveTo>
                    <a:cubicBezTo>
                      <a:pt x="37" y="20"/>
                      <a:pt x="37" y="20"/>
                      <a:pt x="37" y="20"/>
                    </a:cubicBezTo>
                    <a:cubicBezTo>
                      <a:pt x="43" y="20"/>
                      <a:pt x="43" y="20"/>
                      <a:pt x="43" y="20"/>
                    </a:cubicBezTo>
                    <a:cubicBezTo>
                      <a:pt x="42" y="25"/>
                      <a:pt x="42" y="25"/>
                      <a:pt x="42" y="25"/>
                    </a:cubicBezTo>
                    <a:lnTo>
                      <a:pt x="36" y="25"/>
                    </a:lnTo>
                    <a:close/>
                    <a:moveTo>
                      <a:pt x="4" y="13"/>
                    </a:moveTo>
                    <a:cubicBezTo>
                      <a:pt x="4" y="13"/>
                      <a:pt x="4" y="13"/>
                      <a:pt x="4" y="13"/>
                    </a:cubicBezTo>
                    <a:cubicBezTo>
                      <a:pt x="9" y="13"/>
                      <a:pt x="9" y="13"/>
                      <a:pt x="9" y="13"/>
                    </a:cubicBezTo>
                    <a:cubicBezTo>
                      <a:pt x="10" y="18"/>
                      <a:pt x="10" y="18"/>
                      <a:pt x="10" y="18"/>
                    </a:cubicBezTo>
                    <a:cubicBezTo>
                      <a:pt x="4" y="18"/>
                      <a:pt x="4" y="18"/>
                      <a:pt x="4" y="18"/>
                    </a:cubicBezTo>
                    <a:cubicBezTo>
                      <a:pt x="3" y="14"/>
                      <a:pt x="3" y="14"/>
                      <a:pt x="3" y="14"/>
                    </a:cubicBezTo>
                    <a:cubicBezTo>
                      <a:pt x="3" y="14"/>
                      <a:pt x="3" y="14"/>
                      <a:pt x="3" y="14"/>
                    </a:cubicBezTo>
                    <a:cubicBezTo>
                      <a:pt x="3" y="13"/>
                      <a:pt x="3" y="13"/>
                      <a:pt x="4" y="13"/>
                    </a:cubicBezTo>
                    <a:close/>
                    <a:moveTo>
                      <a:pt x="42" y="32"/>
                    </a:moveTo>
                    <a:cubicBezTo>
                      <a:pt x="42" y="32"/>
                      <a:pt x="42" y="32"/>
                      <a:pt x="42" y="32"/>
                    </a:cubicBezTo>
                    <a:cubicBezTo>
                      <a:pt x="43" y="27"/>
                      <a:pt x="43" y="27"/>
                      <a:pt x="43" y="27"/>
                    </a:cubicBezTo>
                    <a:cubicBezTo>
                      <a:pt x="46" y="27"/>
                      <a:pt x="46" y="27"/>
                      <a:pt x="46" y="27"/>
                    </a:cubicBezTo>
                    <a:cubicBezTo>
                      <a:pt x="45" y="30"/>
                      <a:pt x="45" y="30"/>
                      <a:pt x="45" y="30"/>
                    </a:cubicBezTo>
                    <a:cubicBezTo>
                      <a:pt x="45" y="31"/>
                      <a:pt x="43" y="32"/>
                      <a:pt x="42" y="32"/>
                    </a:cubicBezTo>
                    <a:close/>
                    <a:moveTo>
                      <a:pt x="13" y="44"/>
                    </a:moveTo>
                    <a:cubicBezTo>
                      <a:pt x="11" y="44"/>
                      <a:pt x="10" y="46"/>
                      <a:pt x="10" y="48"/>
                    </a:cubicBezTo>
                    <a:cubicBezTo>
                      <a:pt x="10" y="50"/>
                      <a:pt x="11" y="51"/>
                      <a:pt x="13" y="51"/>
                    </a:cubicBezTo>
                    <a:cubicBezTo>
                      <a:pt x="15" y="51"/>
                      <a:pt x="17" y="50"/>
                      <a:pt x="17" y="48"/>
                    </a:cubicBezTo>
                    <a:cubicBezTo>
                      <a:pt x="17" y="46"/>
                      <a:pt x="15" y="44"/>
                      <a:pt x="13" y="44"/>
                    </a:cubicBezTo>
                    <a:close/>
                    <a:moveTo>
                      <a:pt x="13" y="49"/>
                    </a:moveTo>
                    <a:cubicBezTo>
                      <a:pt x="13" y="49"/>
                      <a:pt x="12" y="48"/>
                      <a:pt x="12" y="48"/>
                    </a:cubicBezTo>
                    <a:cubicBezTo>
                      <a:pt x="12" y="47"/>
                      <a:pt x="13" y="46"/>
                      <a:pt x="13" y="46"/>
                    </a:cubicBezTo>
                    <a:cubicBezTo>
                      <a:pt x="14" y="46"/>
                      <a:pt x="15" y="47"/>
                      <a:pt x="15" y="48"/>
                    </a:cubicBezTo>
                    <a:cubicBezTo>
                      <a:pt x="15" y="48"/>
                      <a:pt x="14" y="49"/>
                      <a:pt x="13" y="49"/>
                    </a:cubicBezTo>
                    <a:close/>
                    <a:moveTo>
                      <a:pt x="40" y="44"/>
                    </a:moveTo>
                    <a:cubicBezTo>
                      <a:pt x="38" y="44"/>
                      <a:pt x="37" y="46"/>
                      <a:pt x="37" y="48"/>
                    </a:cubicBezTo>
                    <a:cubicBezTo>
                      <a:pt x="37" y="50"/>
                      <a:pt x="38" y="51"/>
                      <a:pt x="40" y="51"/>
                    </a:cubicBezTo>
                    <a:cubicBezTo>
                      <a:pt x="42" y="51"/>
                      <a:pt x="44" y="50"/>
                      <a:pt x="44" y="48"/>
                    </a:cubicBezTo>
                    <a:cubicBezTo>
                      <a:pt x="44" y="46"/>
                      <a:pt x="42" y="44"/>
                      <a:pt x="40" y="44"/>
                    </a:cubicBezTo>
                    <a:close/>
                    <a:moveTo>
                      <a:pt x="40" y="49"/>
                    </a:moveTo>
                    <a:cubicBezTo>
                      <a:pt x="39" y="49"/>
                      <a:pt x="39" y="48"/>
                      <a:pt x="39" y="48"/>
                    </a:cubicBezTo>
                    <a:cubicBezTo>
                      <a:pt x="39" y="47"/>
                      <a:pt x="39" y="46"/>
                      <a:pt x="40" y="46"/>
                    </a:cubicBezTo>
                    <a:cubicBezTo>
                      <a:pt x="41" y="46"/>
                      <a:pt x="42" y="47"/>
                      <a:pt x="42" y="48"/>
                    </a:cubicBezTo>
                    <a:cubicBezTo>
                      <a:pt x="42" y="48"/>
                      <a:pt x="41" y="49"/>
                      <a:pt x="40" y="49"/>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6" name="Google Shape;876;p16"/>
              <p:cNvSpPr/>
              <p:nvPr/>
            </p:nvSpPr>
            <p:spPr>
              <a:xfrm>
                <a:off x="7048915" y="1566049"/>
                <a:ext cx="323243" cy="340955"/>
              </a:xfrm>
              <a:custGeom>
                <a:avLst/>
                <a:gdLst/>
                <a:ahLst/>
                <a:cxnLst/>
                <a:rect l="l" t="t" r="r" b="b"/>
                <a:pathLst>
                  <a:path w="62" h="65" extrusionOk="0">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7" name="Google Shape;877;p16"/>
              <p:cNvSpPr/>
              <p:nvPr/>
            </p:nvSpPr>
            <p:spPr>
              <a:xfrm>
                <a:off x="5147268" y="5467123"/>
                <a:ext cx="299883" cy="284634"/>
              </a:xfrm>
              <a:custGeom>
                <a:avLst/>
                <a:gdLst/>
                <a:ahLst/>
                <a:cxnLst/>
                <a:rect l="l" t="t" r="r" b="b"/>
                <a:pathLst>
                  <a:path w="75" h="71" extrusionOk="0">
                    <a:moveTo>
                      <a:pt x="75" y="31"/>
                    </a:moveTo>
                    <a:cubicBezTo>
                      <a:pt x="75" y="28"/>
                      <a:pt x="75" y="28"/>
                      <a:pt x="75" y="28"/>
                    </a:cubicBezTo>
                    <a:cubicBezTo>
                      <a:pt x="75" y="27"/>
                      <a:pt x="75" y="27"/>
                      <a:pt x="75" y="27"/>
                    </a:cubicBezTo>
                    <a:cubicBezTo>
                      <a:pt x="75" y="27"/>
                      <a:pt x="75" y="26"/>
                      <a:pt x="75" y="26"/>
                    </a:cubicBezTo>
                    <a:cubicBezTo>
                      <a:pt x="70" y="14"/>
                      <a:pt x="70" y="14"/>
                      <a:pt x="70" y="14"/>
                    </a:cubicBezTo>
                    <a:cubicBezTo>
                      <a:pt x="70" y="14"/>
                      <a:pt x="69" y="14"/>
                      <a:pt x="69" y="14"/>
                    </a:cubicBezTo>
                    <a:cubicBezTo>
                      <a:pt x="70" y="13"/>
                      <a:pt x="70" y="12"/>
                      <a:pt x="70" y="11"/>
                    </a:cubicBezTo>
                    <a:cubicBezTo>
                      <a:pt x="70" y="5"/>
                      <a:pt x="70" y="5"/>
                      <a:pt x="70" y="5"/>
                    </a:cubicBezTo>
                    <a:cubicBezTo>
                      <a:pt x="70" y="2"/>
                      <a:pt x="67" y="0"/>
                      <a:pt x="64" y="0"/>
                    </a:cubicBezTo>
                    <a:cubicBezTo>
                      <a:pt x="11" y="0"/>
                      <a:pt x="11" y="0"/>
                      <a:pt x="11" y="0"/>
                    </a:cubicBezTo>
                    <a:cubicBezTo>
                      <a:pt x="8" y="0"/>
                      <a:pt x="5" y="2"/>
                      <a:pt x="5" y="5"/>
                    </a:cubicBezTo>
                    <a:cubicBezTo>
                      <a:pt x="5" y="11"/>
                      <a:pt x="5" y="11"/>
                      <a:pt x="5" y="11"/>
                    </a:cubicBezTo>
                    <a:cubicBezTo>
                      <a:pt x="5" y="12"/>
                      <a:pt x="5" y="13"/>
                      <a:pt x="6" y="14"/>
                    </a:cubicBezTo>
                    <a:cubicBezTo>
                      <a:pt x="6" y="14"/>
                      <a:pt x="6" y="14"/>
                      <a:pt x="5" y="14"/>
                    </a:cubicBezTo>
                    <a:cubicBezTo>
                      <a:pt x="1" y="26"/>
                      <a:pt x="1" y="26"/>
                      <a:pt x="1" y="26"/>
                    </a:cubicBezTo>
                    <a:cubicBezTo>
                      <a:pt x="0" y="26"/>
                      <a:pt x="0" y="27"/>
                      <a:pt x="0" y="27"/>
                    </a:cubicBezTo>
                    <a:cubicBezTo>
                      <a:pt x="0" y="27"/>
                      <a:pt x="0" y="27"/>
                      <a:pt x="0" y="28"/>
                    </a:cubicBezTo>
                    <a:cubicBezTo>
                      <a:pt x="0" y="31"/>
                      <a:pt x="0" y="31"/>
                      <a:pt x="0" y="31"/>
                    </a:cubicBezTo>
                    <a:cubicBezTo>
                      <a:pt x="0" y="33"/>
                      <a:pt x="2" y="36"/>
                      <a:pt x="5" y="36"/>
                    </a:cubicBezTo>
                    <a:cubicBezTo>
                      <a:pt x="5" y="61"/>
                      <a:pt x="5" y="61"/>
                      <a:pt x="5" y="61"/>
                    </a:cubicBezTo>
                    <a:cubicBezTo>
                      <a:pt x="3" y="61"/>
                      <a:pt x="1" y="63"/>
                      <a:pt x="1" y="65"/>
                    </a:cubicBezTo>
                    <a:cubicBezTo>
                      <a:pt x="1" y="67"/>
                      <a:pt x="1" y="67"/>
                      <a:pt x="1" y="67"/>
                    </a:cubicBezTo>
                    <a:cubicBezTo>
                      <a:pt x="1" y="69"/>
                      <a:pt x="3" y="71"/>
                      <a:pt x="6" y="71"/>
                    </a:cubicBezTo>
                    <a:cubicBezTo>
                      <a:pt x="70" y="71"/>
                      <a:pt x="70" y="71"/>
                      <a:pt x="70" y="71"/>
                    </a:cubicBezTo>
                    <a:cubicBezTo>
                      <a:pt x="72" y="71"/>
                      <a:pt x="74" y="69"/>
                      <a:pt x="74" y="67"/>
                    </a:cubicBezTo>
                    <a:cubicBezTo>
                      <a:pt x="74" y="65"/>
                      <a:pt x="74" y="65"/>
                      <a:pt x="74" y="65"/>
                    </a:cubicBezTo>
                    <a:cubicBezTo>
                      <a:pt x="74" y="63"/>
                      <a:pt x="72" y="61"/>
                      <a:pt x="70" y="61"/>
                    </a:cubicBezTo>
                    <a:cubicBezTo>
                      <a:pt x="70" y="36"/>
                      <a:pt x="70" y="36"/>
                      <a:pt x="70" y="36"/>
                    </a:cubicBezTo>
                    <a:cubicBezTo>
                      <a:pt x="73" y="36"/>
                      <a:pt x="75" y="33"/>
                      <a:pt x="75" y="31"/>
                    </a:cubicBezTo>
                    <a:close/>
                    <a:moveTo>
                      <a:pt x="4" y="26"/>
                    </a:moveTo>
                    <a:cubicBezTo>
                      <a:pt x="8" y="16"/>
                      <a:pt x="8" y="16"/>
                      <a:pt x="8" y="16"/>
                    </a:cubicBezTo>
                    <a:cubicBezTo>
                      <a:pt x="67" y="16"/>
                      <a:pt x="67" y="16"/>
                      <a:pt x="67" y="16"/>
                    </a:cubicBezTo>
                    <a:cubicBezTo>
                      <a:pt x="71" y="26"/>
                      <a:pt x="71" y="26"/>
                      <a:pt x="71" y="26"/>
                    </a:cubicBezTo>
                    <a:lnTo>
                      <a:pt x="4" y="26"/>
                    </a:lnTo>
                    <a:close/>
                    <a:moveTo>
                      <a:pt x="62" y="31"/>
                    </a:moveTo>
                    <a:cubicBezTo>
                      <a:pt x="62" y="32"/>
                      <a:pt x="60" y="33"/>
                      <a:pt x="58" y="33"/>
                    </a:cubicBezTo>
                    <a:cubicBezTo>
                      <a:pt x="57" y="33"/>
                      <a:pt x="57" y="33"/>
                      <a:pt x="57" y="33"/>
                    </a:cubicBezTo>
                    <a:cubicBezTo>
                      <a:pt x="55" y="33"/>
                      <a:pt x="54" y="32"/>
                      <a:pt x="54" y="31"/>
                    </a:cubicBezTo>
                    <a:cubicBezTo>
                      <a:pt x="54" y="28"/>
                      <a:pt x="54" y="28"/>
                      <a:pt x="54" y="28"/>
                    </a:cubicBezTo>
                    <a:cubicBezTo>
                      <a:pt x="62" y="28"/>
                      <a:pt x="62" y="28"/>
                      <a:pt x="62" y="28"/>
                    </a:cubicBezTo>
                    <a:lnTo>
                      <a:pt x="62" y="31"/>
                    </a:lnTo>
                    <a:close/>
                    <a:moveTo>
                      <a:pt x="52" y="31"/>
                    </a:moveTo>
                    <a:cubicBezTo>
                      <a:pt x="52" y="32"/>
                      <a:pt x="50" y="33"/>
                      <a:pt x="48" y="33"/>
                    </a:cubicBezTo>
                    <a:cubicBezTo>
                      <a:pt x="47" y="33"/>
                      <a:pt x="47" y="33"/>
                      <a:pt x="47" y="33"/>
                    </a:cubicBezTo>
                    <a:cubicBezTo>
                      <a:pt x="45" y="33"/>
                      <a:pt x="44" y="32"/>
                      <a:pt x="44" y="31"/>
                    </a:cubicBezTo>
                    <a:cubicBezTo>
                      <a:pt x="44" y="28"/>
                      <a:pt x="44" y="28"/>
                      <a:pt x="44" y="28"/>
                    </a:cubicBezTo>
                    <a:cubicBezTo>
                      <a:pt x="52" y="28"/>
                      <a:pt x="52" y="28"/>
                      <a:pt x="52" y="28"/>
                    </a:cubicBezTo>
                    <a:lnTo>
                      <a:pt x="52" y="31"/>
                    </a:lnTo>
                    <a:close/>
                    <a:moveTo>
                      <a:pt x="42" y="31"/>
                    </a:moveTo>
                    <a:cubicBezTo>
                      <a:pt x="42" y="32"/>
                      <a:pt x="40" y="33"/>
                      <a:pt x="38" y="33"/>
                    </a:cubicBezTo>
                    <a:cubicBezTo>
                      <a:pt x="37" y="33"/>
                      <a:pt x="37" y="33"/>
                      <a:pt x="37" y="33"/>
                    </a:cubicBezTo>
                    <a:cubicBezTo>
                      <a:pt x="35" y="33"/>
                      <a:pt x="34" y="32"/>
                      <a:pt x="34" y="31"/>
                    </a:cubicBezTo>
                    <a:cubicBezTo>
                      <a:pt x="34" y="28"/>
                      <a:pt x="34" y="28"/>
                      <a:pt x="34" y="28"/>
                    </a:cubicBezTo>
                    <a:cubicBezTo>
                      <a:pt x="42" y="28"/>
                      <a:pt x="42" y="28"/>
                      <a:pt x="42" y="28"/>
                    </a:cubicBezTo>
                    <a:lnTo>
                      <a:pt x="42" y="31"/>
                    </a:lnTo>
                    <a:close/>
                    <a:moveTo>
                      <a:pt x="32" y="31"/>
                    </a:moveTo>
                    <a:cubicBezTo>
                      <a:pt x="32" y="32"/>
                      <a:pt x="30" y="33"/>
                      <a:pt x="28" y="33"/>
                    </a:cubicBezTo>
                    <a:cubicBezTo>
                      <a:pt x="27" y="33"/>
                      <a:pt x="27" y="33"/>
                      <a:pt x="27" y="33"/>
                    </a:cubicBezTo>
                    <a:cubicBezTo>
                      <a:pt x="25" y="33"/>
                      <a:pt x="23" y="32"/>
                      <a:pt x="23" y="31"/>
                    </a:cubicBezTo>
                    <a:cubicBezTo>
                      <a:pt x="23" y="28"/>
                      <a:pt x="23" y="28"/>
                      <a:pt x="23" y="28"/>
                    </a:cubicBezTo>
                    <a:cubicBezTo>
                      <a:pt x="32" y="28"/>
                      <a:pt x="32" y="28"/>
                      <a:pt x="32" y="28"/>
                    </a:cubicBezTo>
                    <a:lnTo>
                      <a:pt x="32" y="31"/>
                    </a:lnTo>
                    <a:close/>
                    <a:moveTo>
                      <a:pt x="21" y="28"/>
                    </a:moveTo>
                    <a:cubicBezTo>
                      <a:pt x="21" y="31"/>
                      <a:pt x="21" y="31"/>
                      <a:pt x="21" y="31"/>
                    </a:cubicBezTo>
                    <a:cubicBezTo>
                      <a:pt x="21" y="32"/>
                      <a:pt x="20" y="33"/>
                      <a:pt x="18" y="33"/>
                    </a:cubicBezTo>
                    <a:cubicBezTo>
                      <a:pt x="17" y="33"/>
                      <a:pt x="17" y="33"/>
                      <a:pt x="17" y="33"/>
                    </a:cubicBezTo>
                    <a:cubicBezTo>
                      <a:pt x="15" y="33"/>
                      <a:pt x="13" y="32"/>
                      <a:pt x="13" y="31"/>
                    </a:cubicBezTo>
                    <a:cubicBezTo>
                      <a:pt x="13" y="28"/>
                      <a:pt x="13" y="28"/>
                      <a:pt x="13" y="28"/>
                    </a:cubicBezTo>
                    <a:lnTo>
                      <a:pt x="21" y="28"/>
                    </a:lnTo>
                    <a:close/>
                    <a:moveTo>
                      <a:pt x="12" y="33"/>
                    </a:moveTo>
                    <a:cubicBezTo>
                      <a:pt x="13" y="35"/>
                      <a:pt x="15" y="35"/>
                      <a:pt x="17" y="35"/>
                    </a:cubicBezTo>
                    <a:cubicBezTo>
                      <a:pt x="18" y="35"/>
                      <a:pt x="18" y="35"/>
                      <a:pt x="18" y="35"/>
                    </a:cubicBezTo>
                    <a:cubicBezTo>
                      <a:pt x="20" y="35"/>
                      <a:pt x="21" y="35"/>
                      <a:pt x="22" y="33"/>
                    </a:cubicBezTo>
                    <a:cubicBezTo>
                      <a:pt x="23" y="35"/>
                      <a:pt x="25" y="35"/>
                      <a:pt x="27" y="35"/>
                    </a:cubicBezTo>
                    <a:cubicBezTo>
                      <a:pt x="28" y="35"/>
                      <a:pt x="28" y="35"/>
                      <a:pt x="28" y="35"/>
                    </a:cubicBezTo>
                    <a:cubicBezTo>
                      <a:pt x="30" y="35"/>
                      <a:pt x="32" y="35"/>
                      <a:pt x="33" y="33"/>
                    </a:cubicBezTo>
                    <a:cubicBezTo>
                      <a:pt x="34" y="35"/>
                      <a:pt x="35" y="35"/>
                      <a:pt x="37" y="35"/>
                    </a:cubicBezTo>
                    <a:cubicBezTo>
                      <a:pt x="38" y="35"/>
                      <a:pt x="38" y="35"/>
                      <a:pt x="38" y="35"/>
                    </a:cubicBezTo>
                    <a:cubicBezTo>
                      <a:pt x="40" y="35"/>
                      <a:pt x="42" y="35"/>
                      <a:pt x="43" y="33"/>
                    </a:cubicBezTo>
                    <a:cubicBezTo>
                      <a:pt x="44" y="35"/>
                      <a:pt x="45" y="35"/>
                      <a:pt x="47" y="35"/>
                    </a:cubicBezTo>
                    <a:cubicBezTo>
                      <a:pt x="48" y="35"/>
                      <a:pt x="48" y="35"/>
                      <a:pt x="48" y="35"/>
                    </a:cubicBezTo>
                    <a:cubicBezTo>
                      <a:pt x="50" y="35"/>
                      <a:pt x="52" y="35"/>
                      <a:pt x="53" y="33"/>
                    </a:cubicBezTo>
                    <a:cubicBezTo>
                      <a:pt x="54" y="35"/>
                      <a:pt x="55" y="35"/>
                      <a:pt x="57" y="35"/>
                    </a:cubicBezTo>
                    <a:cubicBezTo>
                      <a:pt x="58" y="35"/>
                      <a:pt x="58" y="35"/>
                      <a:pt x="58" y="35"/>
                    </a:cubicBezTo>
                    <a:cubicBezTo>
                      <a:pt x="60" y="35"/>
                      <a:pt x="62" y="35"/>
                      <a:pt x="63" y="33"/>
                    </a:cubicBezTo>
                    <a:cubicBezTo>
                      <a:pt x="64" y="35"/>
                      <a:pt x="65" y="35"/>
                      <a:pt x="67" y="35"/>
                    </a:cubicBezTo>
                    <a:cubicBezTo>
                      <a:pt x="67" y="62"/>
                      <a:pt x="67" y="62"/>
                      <a:pt x="67" y="62"/>
                    </a:cubicBezTo>
                    <a:cubicBezTo>
                      <a:pt x="30" y="62"/>
                      <a:pt x="30" y="62"/>
                      <a:pt x="30" y="62"/>
                    </a:cubicBezTo>
                    <a:cubicBezTo>
                      <a:pt x="30" y="41"/>
                      <a:pt x="30" y="41"/>
                      <a:pt x="30" y="41"/>
                    </a:cubicBezTo>
                    <a:cubicBezTo>
                      <a:pt x="30" y="40"/>
                      <a:pt x="30" y="40"/>
                      <a:pt x="29" y="40"/>
                    </a:cubicBezTo>
                    <a:cubicBezTo>
                      <a:pt x="14" y="40"/>
                      <a:pt x="14" y="40"/>
                      <a:pt x="14" y="40"/>
                    </a:cubicBezTo>
                    <a:cubicBezTo>
                      <a:pt x="13" y="40"/>
                      <a:pt x="13" y="40"/>
                      <a:pt x="13" y="41"/>
                    </a:cubicBezTo>
                    <a:cubicBezTo>
                      <a:pt x="13" y="62"/>
                      <a:pt x="13" y="62"/>
                      <a:pt x="13" y="62"/>
                    </a:cubicBezTo>
                    <a:cubicBezTo>
                      <a:pt x="8" y="62"/>
                      <a:pt x="8" y="62"/>
                      <a:pt x="8" y="62"/>
                    </a:cubicBezTo>
                    <a:cubicBezTo>
                      <a:pt x="8" y="35"/>
                      <a:pt x="8" y="35"/>
                      <a:pt x="8" y="35"/>
                    </a:cubicBezTo>
                    <a:cubicBezTo>
                      <a:pt x="10" y="35"/>
                      <a:pt x="11" y="35"/>
                      <a:pt x="12" y="33"/>
                    </a:cubicBezTo>
                    <a:close/>
                    <a:moveTo>
                      <a:pt x="15" y="62"/>
                    </a:moveTo>
                    <a:cubicBezTo>
                      <a:pt x="15" y="42"/>
                      <a:pt x="15" y="42"/>
                      <a:pt x="15" y="42"/>
                    </a:cubicBezTo>
                    <a:cubicBezTo>
                      <a:pt x="28" y="42"/>
                      <a:pt x="28" y="42"/>
                      <a:pt x="28" y="42"/>
                    </a:cubicBezTo>
                    <a:cubicBezTo>
                      <a:pt x="28" y="62"/>
                      <a:pt x="28" y="62"/>
                      <a:pt x="28" y="62"/>
                    </a:cubicBezTo>
                    <a:lnTo>
                      <a:pt x="15" y="62"/>
                    </a:lnTo>
                    <a:close/>
                    <a:moveTo>
                      <a:pt x="68" y="33"/>
                    </a:moveTo>
                    <a:cubicBezTo>
                      <a:pt x="67" y="33"/>
                      <a:pt x="67" y="33"/>
                      <a:pt x="67" y="33"/>
                    </a:cubicBezTo>
                    <a:cubicBezTo>
                      <a:pt x="65" y="33"/>
                      <a:pt x="64" y="32"/>
                      <a:pt x="64" y="31"/>
                    </a:cubicBezTo>
                    <a:cubicBezTo>
                      <a:pt x="64" y="28"/>
                      <a:pt x="64" y="28"/>
                      <a:pt x="64" y="28"/>
                    </a:cubicBezTo>
                    <a:cubicBezTo>
                      <a:pt x="72" y="28"/>
                      <a:pt x="72" y="28"/>
                      <a:pt x="72" y="28"/>
                    </a:cubicBezTo>
                    <a:cubicBezTo>
                      <a:pt x="72" y="31"/>
                      <a:pt x="72" y="31"/>
                      <a:pt x="72" y="31"/>
                    </a:cubicBezTo>
                    <a:cubicBezTo>
                      <a:pt x="72" y="32"/>
                      <a:pt x="70" y="33"/>
                      <a:pt x="68" y="33"/>
                    </a:cubicBezTo>
                    <a:close/>
                    <a:moveTo>
                      <a:pt x="67" y="11"/>
                    </a:moveTo>
                    <a:cubicBezTo>
                      <a:pt x="67" y="13"/>
                      <a:pt x="66" y="14"/>
                      <a:pt x="64" y="14"/>
                    </a:cubicBezTo>
                    <a:cubicBezTo>
                      <a:pt x="11" y="14"/>
                      <a:pt x="11" y="14"/>
                      <a:pt x="11" y="14"/>
                    </a:cubicBezTo>
                    <a:cubicBezTo>
                      <a:pt x="9" y="14"/>
                      <a:pt x="8" y="13"/>
                      <a:pt x="8" y="11"/>
                    </a:cubicBezTo>
                    <a:cubicBezTo>
                      <a:pt x="8" y="5"/>
                      <a:pt x="8" y="5"/>
                      <a:pt x="8" y="5"/>
                    </a:cubicBezTo>
                    <a:cubicBezTo>
                      <a:pt x="8" y="4"/>
                      <a:pt x="9" y="3"/>
                      <a:pt x="11" y="3"/>
                    </a:cubicBezTo>
                    <a:cubicBezTo>
                      <a:pt x="64" y="3"/>
                      <a:pt x="64" y="3"/>
                      <a:pt x="64" y="3"/>
                    </a:cubicBezTo>
                    <a:cubicBezTo>
                      <a:pt x="66" y="3"/>
                      <a:pt x="67" y="4"/>
                      <a:pt x="67" y="5"/>
                    </a:cubicBezTo>
                    <a:lnTo>
                      <a:pt x="67" y="11"/>
                    </a:lnTo>
                    <a:close/>
                    <a:moveTo>
                      <a:pt x="3" y="28"/>
                    </a:moveTo>
                    <a:cubicBezTo>
                      <a:pt x="11" y="28"/>
                      <a:pt x="11" y="28"/>
                      <a:pt x="11" y="28"/>
                    </a:cubicBezTo>
                    <a:cubicBezTo>
                      <a:pt x="11" y="31"/>
                      <a:pt x="11" y="31"/>
                      <a:pt x="11" y="31"/>
                    </a:cubicBezTo>
                    <a:cubicBezTo>
                      <a:pt x="11" y="32"/>
                      <a:pt x="10" y="33"/>
                      <a:pt x="8" y="33"/>
                    </a:cubicBezTo>
                    <a:cubicBezTo>
                      <a:pt x="7" y="33"/>
                      <a:pt x="7" y="33"/>
                      <a:pt x="7" y="33"/>
                    </a:cubicBezTo>
                    <a:cubicBezTo>
                      <a:pt x="5" y="33"/>
                      <a:pt x="3" y="32"/>
                      <a:pt x="3" y="31"/>
                    </a:cubicBezTo>
                    <a:lnTo>
                      <a:pt x="3" y="28"/>
                    </a:lnTo>
                    <a:close/>
                    <a:moveTo>
                      <a:pt x="4" y="67"/>
                    </a:moveTo>
                    <a:cubicBezTo>
                      <a:pt x="4" y="65"/>
                      <a:pt x="4" y="65"/>
                      <a:pt x="4" y="65"/>
                    </a:cubicBezTo>
                    <a:cubicBezTo>
                      <a:pt x="4" y="65"/>
                      <a:pt x="5" y="64"/>
                      <a:pt x="6" y="64"/>
                    </a:cubicBezTo>
                    <a:cubicBezTo>
                      <a:pt x="14" y="64"/>
                      <a:pt x="14" y="64"/>
                      <a:pt x="14" y="64"/>
                    </a:cubicBezTo>
                    <a:cubicBezTo>
                      <a:pt x="29" y="64"/>
                      <a:pt x="29" y="64"/>
                      <a:pt x="29" y="64"/>
                    </a:cubicBezTo>
                    <a:cubicBezTo>
                      <a:pt x="70" y="64"/>
                      <a:pt x="70" y="64"/>
                      <a:pt x="70" y="64"/>
                    </a:cubicBezTo>
                    <a:cubicBezTo>
                      <a:pt x="70" y="64"/>
                      <a:pt x="71" y="65"/>
                      <a:pt x="71" y="65"/>
                    </a:cubicBezTo>
                    <a:cubicBezTo>
                      <a:pt x="71" y="67"/>
                      <a:pt x="71" y="67"/>
                      <a:pt x="71" y="67"/>
                    </a:cubicBezTo>
                    <a:cubicBezTo>
                      <a:pt x="71" y="68"/>
                      <a:pt x="70" y="68"/>
                      <a:pt x="70" y="68"/>
                    </a:cubicBezTo>
                    <a:cubicBezTo>
                      <a:pt x="6" y="68"/>
                      <a:pt x="6" y="68"/>
                      <a:pt x="6" y="68"/>
                    </a:cubicBezTo>
                    <a:cubicBezTo>
                      <a:pt x="5" y="68"/>
                      <a:pt x="4" y="68"/>
                      <a:pt x="4" y="67"/>
                    </a:cubicBezTo>
                    <a:close/>
                    <a:moveTo>
                      <a:pt x="39" y="57"/>
                    </a:moveTo>
                    <a:cubicBezTo>
                      <a:pt x="61" y="57"/>
                      <a:pt x="61" y="57"/>
                      <a:pt x="61" y="57"/>
                    </a:cubicBezTo>
                    <a:cubicBezTo>
                      <a:pt x="62" y="57"/>
                      <a:pt x="62" y="56"/>
                      <a:pt x="62" y="56"/>
                    </a:cubicBezTo>
                    <a:cubicBezTo>
                      <a:pt x="62" y="41"/>
                      <a:pt x="62" y="41"/>
                      <a:pt x="62" y="41"/>
                    </a:cubicBezTo>
                    <a:cubicBezTo>
                      <a:pt x="62" y="40"/>
                      <a:pt x="62" y="40"/>
                      <a:pt x="61" y="40"/>
                    </a:cubicBezTo>
                    <a:cubicBezTo>
                      <a:pt x="39" y="40"/>
                      <a:pt x="39" y="40"/>
                      <a:pt x="39" y="40"/>
                    </a:cubicBezTo>
                    <a:cubicBezTo>
                      <a:pt x="38" y="40"/>
                      <a:pt x="38" y="40"/>
                      <a:pt x="38" y="41"/>
                    </a:cubicBezTo>
                    <a:cubicBezTo>
                      <a:pt x="38" y="56"/>
                      <a:pt x="38" y="56"/>
                      <a:pt x="38" y="56"/>
                    </a:cubicBezTo>
                    <a:cubicBezTo>
                      <a:pt x="38" y="56"/>
                      <a:pt x="38" y="57"/>
                      <a:pt x="39" y="57"/>
                    </a:cubicBezTo>
                    <a:close/>
                    <a:moveTo>
                      <a:pt x="40" y="42"/>
                    </a:moveTo>
                    <a:cubicBezTo>
                      <a:pt x="60" y="42"/>
                      <a:pt x="60" y="42"/>
                      <a:pt x="60" y="42"/>
                    </a:cubicBezTo>
                    <a:cubicBezTo>
                      <a:pt x="60" y="55"/>
                      <a:pt x="60" y="55"/>
                      <a:pt x="60" y="55"/>
                    </a:cubicBezTo>
                    <a:cubicBezTo>
                      <a:pt x="40" y="55"/>
                      <a:pt x="40" y="55"/>
                      <a:pt x="40" y="55"/>
                    </a:cubicBezTo>
                    <a:lnTo>
                      <a:pt x="40" y="42"/>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8" name="Google Shape;878;p16"/>
              <p:cNvSpPr/>
              <p:nvPr/>
            </p:nvSpPr>
            <p:spPr>
              <a:xfrm>
                <a:off x="6843052" y="5474730"/>
                <a:ext cx="311167" cy="347437"/>
              </a:xfrm>
              <a:custGeom>
                <a:avLst/>
                <a:gdLst/>
                <a:ahLst/>
                <a:cxnLst/>
                <a:rect l="l" t="t" r="r" b="b"/>
                <a:pathLst>
                  <a:path w="69" h="77" extrusionOk="0">
                    <a:moveTo>
                      <a:pt x="61" y="7"/>
                    </a:moveTo>
                    <a:cubicBezTo>
                      <a:pt x="59" y="7"/>
                      <a:pt x="59" y="7"/>
                      <a:pt x="59" y="7"/>
                    </a:cubicBezTo>
                    <a:cubicBezTo>
                      <a:pt x="59" y="5"/>
                      <a:pt x="59" y="5"/>
                      <a:pt x="59" y="5"/>
                    </a:cubicBezTo>
                    <a:cubicBezTo>
                      <a:pt x="59" y="2"/>
                      <a:pt x="57" y="0"/>
                      <a:pt x="55" y="0"/>
                    </a:cubicBezTo>
                    <a:cubicBezTo>
                      <a:pt x="53" y="0"/>
                      <a:pt x="51" y="2"/>
                      <a:pt x="51" y="5"/>
                    </a:cubicBezTo>
                    <a:cubicBezTo>
                      <a:pt x="51" y="7"/>
                      <a:pt x="51" y="7"/>
                      <a:pt x="51" y="7"/>
                    </a:cubicBezTo>
                    <a:cubicBezTo>
                      <a:pt x="45" y="7"/>
                      <a:pt x="45" y="7"/>
                      <a:pt x="45" y="7"/>
                    </a:cubicBezTo>
                    <a:cubicBezTo>
                      <a:pt x="45" y="5"/>
                      <a:pt x="45" y="5"/>
                      <a:pt x="45" y="5"/>
                    </a:cubicBezTo>
                    <a:cubicBezTo>
                      <a:pt x="45" y="2"/>
                      <a:pt x="43" y="0"/>
                      <a:pt x="41" y="0"/>
                    </a:cubicBezTo>
                    <a:cubicBezTo>
                      <a:pt x="39" y="0"/>
                      <a:pt x="37" y="2"/>
                      <a:pt x="37" y="5"/>
                    </a:cubicBezTo>
                    <a:cubicBezTo>
                      <a:pt x="37" y="7"/>
                      <a:pt x="37" y="7"/>
                      <a:pt x="37" y="7"/>
                    </a:cubicBezTo>
                    <a:cubicBezTo>
                      <a:pt x="31" y="7"/>
                      <a:pt x="31" y="7"/>
                      <a:pt x="31" y="7"/>
                    </a:cubicBezTo>
                    <a:cubicBezTo>
                      <a:pt x="31" y="5"/>
                      <a:pt x="31" y="5"/>
                      <a:pt x="31" y="5"/>
                    </a:cubicBezTo>
                    <a:cubicBezTo>
                      <a:pt x="31" y="2"/>
                      <a:pt x="29" y="0"/>
                      <a:pt x="27" y="0"/>
                    </a:cubicBezTo>
                    <a:cubicBezTo>
                      <a:pt x="25" y="0"/>
                      <a:pt x="24" y="2"/>
                      <a:pt x="24" y="5"/>
                    </a:cubicBezTo>
                    <a:cubicBezTo>
                      <a:pt x="24" y="7"/>
                      <a:pt x="24" y="7"/>
                      <a:pt x="24" y="7"/>
                    </a:cubicBezTo>
                    <a:cubicBezTo>
                      <a:pt x="17" y="7"/>
                      <a:pt x="17" y="7"/>
                      <a:pt x="17" y="7"/>
                    </a:cubicBezTo>
                    <a:cubicBezTo>
                      <a:pt x="17" y="5"/>
                      <a:pt x="17" y="5"/>
                      <a:pt x="17" y="5"/>
                    </a:cubicBezTo>
                    <a:cubicBezTo>
                      <a:pt x="17" y="2"/>
                      <a:pt x="16" y="0"/>
                      <a:pt x="14" y="0"/>
                    </a:cubicBezTo>
                    <a:cubicBezTo>
                      <a:pt x="11" y="0"/>
                      <a:pt x="10" y="2"/>
                      <a:pt x="10" y="5"/>
                    </a:cubicBezTo>
                    <a:cubicBezTo>
                      <a:pt x="10" y="7"/>
                      <a:pt x="10" y="7"/>
                      <a:pt x="10" y="7"/>
                    </a:cubicBezTo>
                    <a:cubicBezTo>
                      <a:pt x="7" y="7"/>
                      <a:pt x="7" y="7"/>
                      <a:pt x="7" y="7"/>
                    </a:cubicBezTo>
                    <a:cubicBezTo>
                      <a:pt x="3" y="7"/>
                      <a:pt x="0" y="10"/>
                      <a:pt x="0" y="14"/>
                    </a:cubicBezTo>
                    <a:cubicBezTo>
                      <a:pt x="0" y="69"/>
                      <a:pt x="0" y="69"/>
                      <a:pt x="0" y="69"/>
                    </a:cubicBezTo>
                    <a:cubicBezTo>
                      <a:pt x="0" y="74"/>
                      <a:pt x="3" y="77"/>
                      <a:pt x="7" y="77"/>
                    </a:cubicBezTo>
                    <a:cubicBezTo>
                      <a:pt x="61" y="77"/>
                      <a:pt x="61" y="77"/>
                      <a:pt x="61" y="77"/>
                    </a:cubicBezTo>
                    <a:cubicBezTo>
                      <a:pt x="65" y="77"/>
                      <a:pt x="69" y="74"/>
                      <a:pt x="69" y="69"/>
                    </a:cubicBezTo>
                    <a:cubicBezTo>
                      <a:pt x="69" y="14"/>
                      <a:pt x="69" y="14"/>
                      <a:pt x="69" y="14"/>
                    </a:cubicBezTo>
                    <a:cubicBezTo>
                      <a:pt x="69" y="10"/>
                      <a:pt x="65" y="7"/>
                      <a:pt x="61" y="7"/>
                    </a:cubicBezTo>
                    <a:close/>
                    <a:moveTo>
                      <a:pt x="7" y="10"/>
                    </a:moveTo>
                    <a:cubicBezTo>
                      <a:pt x="10" y="10"/>
                      <a:pt x="10" y="10"/>
                      <a:pt x="10" y="10"/>
                    </a:cubicBezTo>
                    <a:cubicBezTo>
                      <a:pt x="10" y="13"/>
                      <a:pt x="10" y="13"/>
                      <a:pt x="10" y="13"/>
                    </a:cubicBezTo>
                    <a:cubicBezTo>
                      <a:pt x="10" y="15"/>
                      <a:pt x="11" y="17"/>
                      <a:pt x="14" y="17"/>
                    </a:cubicBezTo>
                    <a:cubicBezTo>
                      <a:pt x="16" y="17"/>
                      <a:pt x="17" y="15"/>
                      <a:pt x="17" y="13"/>
                    </a:cubicBezTo>
                    <a:cubicBezTo>
                      <a:pt x="17" y="10"/>
                      <a:pt x="17" y="10"/>
                      <a:pt x="17" y="10"/>
                    </a:cubicBezTo>
                    <a:cubicBezTo>
                      <a:pt x="24" y="10"/>
                      <a:pt x="24" y="10"/>
                      <a:pt x="24" y="10"/>
                    </a:cubicBezTo>
                    <a:cubicBezTo>
                      <a:pt x="24" y="13"/>
                      <a:pt x="24" y="13"/>
                      <a:pt x="24" y="13"/>
                    </a:cubicBezTo>
                    <a:cubicBezTo>
                      <a:pt x="24" y="15"/>
                      <a:pt x="25" y="17"/>
                      <a:pt x="27" y="17"/>
                    </a:cubicBezTo>
                    <a:cubicBezTo>
                      <a:pt x="29" y="17"/>
                      <a:pt x="31" y="15"/>
                      <a:pt x="31" y="13"/>
                    </a:cubicBezTo>
                    <a:cubicBezTo>
                      <a:pt x="31" y="10"/>
                      <a:pt x="31" y="10"/>
                      <a:pt x="31" y="10"/>
                    </a:cubicBezTo>
                    <a:cubicBezTo>
                      <a:pt x="37" y="10"/>
                      <a:pt x="37" y="10"/>
                      <a:pt x="37" y="10"/>
                    </a:cubicBezTo>
                    <a:cubicBezTo>
                      <a:pt x="37" y="13"/>
                      <a:pt x="37" y="13"/>
                      <a:pt x="37" y="13"/>
                    </a:cubicBezTo>
                    <a:cubicBezTo>
                      <a:pt x="37" y="15"/>
                      <a:pt x="39" y="17"/>
                      <a:pt x="41" y="17"/>
                    </a:cubicBezTo>
                    <a:cubicBezTo>
                      <a:pt x="43" y="17"/>
                      <a:pt x="45" y="15"/>
                      <a:pt x="45" y="13"/>
                    </a:cubicBezTo>
                    <a:cubicBezTo>
                      <a:pt x="45" y="10"/>
                      <a:pt x="45" y="10"/>
                      <a:pt x="45" y="10"/>
                    </a:cubicBezTo>
                    <a:cubicBezTo>
                      <a:pt x="51" y="10"/>
                      <a:pt x="51" y="10"/>
                      <a:pt x="51" y="10"/>
                    </a:cubicBezTo>
                    <a:cubicBezTo>
                      <a:pt x="51" y="13"/>
                      <a:pt x="51" y="13"/>
                      <a:pt x="51" y="13"/>
                    </a:cubicBezTo>
                    <a:cubicBezTo>
                      <a:pt x="51" y="15"/>
                      <a:pt x="53" y="17"/>
                      <a:pt x="55" y="17"/>
                    </a:cubicBezTo>
                    <a:cubicBezTo>
                      <a:pt x="57" y="17"/>
                      <a:pt x="59" y="15"/>
                      <a:pt x="59" y="13"/>
                    </a:cubicBezTo>
                    <a:cubicBezTo>
                      <a:pt x="59" y="10"/>
                      <a:pt x="59" y="10"/>
                      <a:pt x="59" y="10"/>
                    </a:cubicBezTo>
                    <a:cubicBezTo>
                      <a:pt x="61" y="10"/>
                      <a:pt x="61" y="10"/>
                      <a:pt x="61" y="10"/>
                    </a:cubicBezTo>
                    <a:cubicBezTo>
                      <a:pt x="64" y="10"/>
                      <a:pt x="66" y="12"/>
                      <a:pt x="66" y="14"/>
                    </a:cubicBezTo>
                    <a:cubicBezTo>
                      <a:pt x="66" y="26"/>
                      <a:pt x="66" y="26"/>
                      <a:pt x="66" y="26"/>
                    </a:cubicBezTo>
                    <a:cubicBezTo>
                      <a:pt x="3" y="26"/>
                      <a:pt x="3" y="26"/>
                      <a:pt x="3" y="26"/>
                    </a:cubicBezTo>
                    <a:cubicBezTo>
                      <a:pt x="3" y="14"/>
                      <a:pt x="3" y="14"/>
                      <a:pt x="3" y="14"/>
                    </a:cubicBezTo>
                    <a:cubicBezTo>
                      <a:pt x="3" y="12"/>
                      <a:pt x="5" y="10"/>
                      <a:pt x="7" y="10"/>
                    </a:cubicBezTo>
                    <a:close/>
                    <a:moveTo>
                      <a:pt x="3" y="28"/>
                    </a:moveTo>
                    <a:cubicBezTo>
                      <a:pt x="66" y="28"/>
                      <a:pt x="66" y="28"/>
                      <a:pt x="66" y="28"/>
                    </a:cubicBezTo>
                    <a:cubicBezTo>
                      <a:pt x="66" y="69"/>
                      <a:pt x="66" y="69"/>
                      <a:pt x="66" y="69"/>
                    </a:cubicBezTo>
                    <a:cubicBezTo>
                      <a:pt x="66" y="72"/>
                      <a:pt x="64" y="74"/>
                      <a:pt x="61" y="74"/>
                    </a:cubicBezTo>
                    <a:cubicBezTo>
                      <a:pt x="7" y="74"/>
                      <a:pt x="7" y="74"/>
                      <a:pt x="7" y="74"/>
                    </a:cubicBezTo>
                    <a:cubicBezTo>
                      <a:pt x="5" y="74"/>
                      <a:pt x="3" y="72"/>
                      <a:pt x="3" y="69"/>
                    </a:cubicBezTo>
                    <a:lnTo>
                      <a:pt x="3" y="28"/>
                    </a:lnTo>
                    <a:close/>
                    <a:moveTo>
                      <a:pt x="34" y="39"/>
                    </a:moveTo>
                    <a:cubicBezTo>
                      <a:pt x="36" y="39"/>
                      <a:pt x="37" y="38"/>
                      <a:pt x="37" y="36"/>
                    </a:cubicBezTo>
                    <a:cubicBezTo>
                      <a:pt x="37" y="34"/>
                      <a:pt x="36" y="33"/>
                      <a:pt x="34" y="33"/>
                    </a:cubicBezTo>
                    <a:cubicBezTo>
                      <a:pt x="33" y="33"/>
                      <a:pt x="31" y="34"/>
                      <a:pt x="31" y="36"/>
                    </a:cubicBezTo>
                    <a:cubicBezTo>
                      <a:pt x="31" y="38"/>
                      <a:pt x="33" y="39"/>
                      <a:pt x="34" y="39"/>
                    </a:cubicBezTo>
                    <a:close/>
                    <a:moveTo>
                      <a:pt x="34" y="35"/>
                    </a:moveTo>
                    <a:cubicBezTo>
                      <a:pt x="35" y="35"/>
                      <a:pt x="35" y="36"/>
                      <a:pt x="35" y="36"/>
                    </a:cubicBezTo>
                    <a:cubicBezTo>
                      <a:pt x="35" y="36"/>
                      <a:pt x="35" y="37"/>
                      <a:pt x="34" y="37"/>
                    </a:cubicBezTo>
                    <a:cubicBezTo>
                      <a:pt x="34" y="37"/>
                      <a:pt x="33" y="36"/>
                      <a:pt x="33" y="36"/>
                    </a:cubicBezTo>
                    <a:cubicBezTo>
                      <a:pt x="33" y="36"/>
                      <a:pt x="34" y="35"/>
                      <a:pt x="34" y="35"/>
                    </a:cubicBezTo>
                    <a:close/>
                    <a:moveTo>
                      <a:pt x="44" y="39"/>
                    </a:moveTo>
                    <a:cubicBezTo>
                      <a:pt x="46" y="39"/>
                      <a:pt x="47" y="38"/>
                      <a:pt x="47" y="36"/>
                    </a:cubicBezTo>
                    <a:cubicBezTo>
                      <a:pt x="47" y="34"/>
                      <a:pt x="46" y="33"/>
                      <a:pt x="44" y="33"/>
                    </a:cubicBezTo>
                    <a:cubicBezTo>
                      <a:pt x="43" y="33"/>
                      <a:pt x="41" y="34"/>
                      <a:pt x="41" y="36"/>
                    </a:cubicBezTo>
                    <a:cubicBezTo>
                      <a:pt x="41" y="38"/>
                      <a:pt x="43" y="39"/>
                      <a:pt x="44" y="39"/>
                    </a:cubicBezTo>
                    <a:close/>
                    <a:moveTo>
                      <a:pt x="44" y="35"/>
                    </a:moveTo>
                    <a:cubicBezTo>
                      <a:pt x="45" y="35"/>
                      <a:pt x="45" y="36"/>
                      <a:pt x="45" y="36"/>
                    </a:cubicBezTo>
                    <a:cubicBezTo>
                      <a:pt x="45" y="36"/>
                      <a:pt x="45" y="37"/>
                      <a:pt x="44" y="37"/>
                    </a:cubicBezTo>
                    <a:cubicBezTo>
                      <a:pt x="44" y="37"/>
                      <a:pt x="43" y="36"/>
                      <a:pt x="43" y="36"/>
                    </a:cubicBezTo>
                    <a:cubicBezTo>
                      <a:pt x="43" y="36"/>
                      <a:pt x="44" y="35"/>
                      <a:pt x="44" y="35"/>
                    </a:cubicBezTo>
                    <a:close/>
                    <a:moveTo>
                      <a:pt x="54" y="39"/>
                    </a:moveTo>
                    <a:cubicBezTo>
                      <a:pt x="56" y="39"/>
                      <a:pt x="57" y="38"/>
                      <a:pt x="57" y="36"/>
                    </a:cubicBezTo>
                    <a:cubicBezTo>
                      <a:pt x="57" y="34"/>
                      <a:pt x="56" y="33"/>
                      <a:pt x="54" y="33"/>
                    </a:cubicBezTo>
                    <a:cubicBezTo>
                      <a:pt x="52" y="33"/>
                      <a:pt x="51" y="34"/>
                      <a:pt x="51" y="36"/>
                    </a:cubicBezTo>
                    <a:cubicBezTo>
                      <a:pt x="51" y="38"/>
                      <a:pt x="52" y="39"/>
                      <a:pt x="54" y="39"/>
                    </a:cubicBezTo>
                    <a:close/>
                    <a:moveTo>
                      <a:pt x="54" y="35"/>
                    </a:moveTo>
                    <a:cubicBezTo>
                      <a:pt x="55" y="35"/>
                      <a:pt x="55" y="36"/>
                      <a:pt x="55" y="36"/>
                    </a:cubicBezTo>
                    <a:cubicBezTo>
                      <a:pt x="55" y="36"/>
                      <a:pt x="55" y="37"/>
                      <a:pt x="54" y="37"/>
                    </a:cubicBezTo>
                    <a:cubicBezTo>
                      <a:pt x="54" y="37"/>
                      <a:pt x="53" y="36"/>
                      <a:pt x="53" y="36"/>
                    </a:cubicBezTo>
                    <a:cubicBezTo>
                      <a:pt x="53" y="36"/>
                      <a:pt x="54" y="35"/>
                      <a:pt x="54" y="35"/>
                    </a:cubicBezTo>
                    <a:close/>
                    <a:moveTo>
                      <a:pt x="14" y="49"/>
                    </a:moveTo>
                    <a:cubicBezTo>
                      <a:pt x="16" y="49"/>
                      <a:pt x="17" y="47"/>
                      <a:pt x="17" y="46"/>
                    </a:cubicBezTo>
                    <a:cubicBezTo>
                      <a:pt x="17" y="44"/>
                      <a:pt x="16" y="43"/>
                      <a:pt x="14" y="43"/>
                    </a:cubicBezTo>
                    <a:cubicBezTo>
                      <a:pt x="13" y="43"/>
                      <a:pt x="11" y="44"/>
                      <a:pt x="11" y="46"/>
                    </a:cubicBezTo>
                    <a:cubicBezTo>
                      <a:pt x="11" y="47"/>
                      <a:pt x="13" y="49"/>
                      <a:pt x="14" y="49"/>
                    </a:cubicBezTo>
                    <a:close/>
                    <a:moveTo>
                      <a:pt x="14" y="45"/>
                    </a:moveTo>
                    <a:cubicBezTo>
                      <a:pt x="15" y="45"/>
                      <a:pt x="15" y="45"/>
                      <a:pt x="15" y="46"/>
                    </a:cubicBezTo>
                    <a:cubicBezTo>
                      <a:pt x="15" y="46"/>
                      <a:pt x="15" y="47"/>
                      <a:pt x="14" y="47"/>
                    </a:cubicBezTo>
                    <a:cubicBezTo>
                      <a:pt x="14" y="47"/>
                      <a:pt x="13" y="46"/>
                      <a:pt x="13" y="46"/>
                    </a:cubicBezTo>
                    <a:cubicBezTo>
                      <a:pt x="13" y="45"/>
                      <a:pt x="14" y="45"/>
                      <a:pt x="14" y="45"/>
                    </a:cubicBezTo>
                    <a:close/>
                    <a:moveTo>
                      <a:pt x="24" y="49"/>
                    </a:moveTo>
                    <a:cubicBezTo>
                      <a:pt x="26" y="49"/>
                      <a:pt x="27" y="47"/>
                      <a:pt x="27" y="46"/>
                    </a:cubicBezTo>
                    <a:cubicBezTo>
                      <a:pt x="27" y="44"/>
                      <a:pt x="26" y="43"/>
                      <a:pt x="24" y="43"/>
                    </a:cubicBezTo>
                    <a:cubicBezTo>
                      <a:pt x="23" y="43"/>
                      <a:pt x="21" y="44"/>
                      <a:pt x="21" y="46"/>
                    </a:cubicBezTo>
                    <a:cubicBezTo>
                      <a:pt x="21" y="47"/>
                      <a:pt x="23" y="49"/>
                      <a:pt x="24" y="49"/>
                    </a:cubicBezTo>
                    <a:close/>
                    <a:moveTo>
                      <a:pt x="24" y="45"/>
                    </a:moveTo>
                    <a:cubicBezTo>
                      <a:pt x="25" y="45"/>
                      <a:pt x="25" y="45"/>
                      <a:pt x="25" y="46"/>
                    </a:cubicBezTo>
                    <a:cubicBezTo>
                      <a:pt x="25" y="46"/>
                      <a:pt x="25" y="47"/>
                      <a:pt x="24" y="47"/>
                    </a:cubicBezTo>
                    <a:cubicBezTo>
                      <a:pt x="24" y="47"/>
                      <a:pt x="23" y="46"/>
                      <a:pt x="23" y="46"/>
                    </a:cubicBezTo>
                    <a:cubicBezTo>
                      <a:pt x="23" y="45"/>
                      <a:pt x="24" y="45"/>
                      <a:pt x="24" y="45"/>
                    </a:cubicBezTo>
                    <a:close/>
                    <a:moveTo>
                      <a:pt x="34" y="49"/>
                    </a:moveTo>
                    <a:cubicBezTo>
                      <a:pt x="36" y="49"/>
                      <a:pt x="37" y="47"/>
                      <a:pt x="37" y="46"/>
                    </a:cubicBezTo>
                    <a:cubicBezTo>
                      <a:pt x="37" y="44"/>
                      <a:pt x="36" y="43"/>
                      <a:pt x="34" y="43"/>
                    </a:cubicBezTo>
                    <a:cubicBezTo>
                      <a:pt x="33" y="43"/>
                      <a:pt x="31" y="44"/>
                      <a:pt x="31" y="46"/>
                    </a:cubicBezTo>
                    <a:cubicBezTo>
                      <a:pt x="31" y="47"/>
                      <a:pt x="33" y="49"/>
                      <a:pt x="34" y="49"/>
                    </a:cubicBezTo>
                    <a:close/>
                    <a:moveTo>
                      <a:pt x="34" y="45"/>
                    </a:moveTo>
                    <a:cubicBezTo>
                      <a:pt x="35" y="45"/>
                      <a:pt x="35" y="45"/>
                      <a:pt x="35" y="46"/>
                    </a:cubicBezTo>
                    <a:cubicBezTo>
                      <a:pt x="35" y="46"/>
                      <a:pt x="35" y="47"/>
                      <a:pt x="34" y="47"/>
                    </a:cubicBezTo>
                    <a:cubicBezTo>
                      <a:pt x="34" y="47"/>
                      <a:pt x="33" y="46"/>
                      <a:pt x="33" y="46"/>
                    </a:cubicBezTo>
                    <a:cubicBezTo>
                      <a:pt x="33" y="45"/>
                      <a:pt x="34" y="45"/>
                      <a:pt x="34" y="45"/>
                    </a:cubicBezTo>
                    <a:close/>
                    <a:moveTo>
                      <a:pt x="44" y="49"/>
                    </a:moveTo>
                    <a:cubicBezTo>
                      <a:pt x="46" y="49"/>
                      <a:pt x="47" y="47"/>
                      <a:pt x="47" y="46"/>
                    </a:cubicBezTo>
                    <a:cubicBezTo>
                      <a:pt x="47" y="44"/>
                      <a:pt x="46" y="43"/>
                      <a:pt x="44" y="43"/>
                    </a:cubicBezTo>
                    <a:cubicBezTo>
                      <a:pt x="43" y="43"/>
                      <a:pt x="41" y="44"/>
                      <a:pt x="41" y="46"/>
                    </a:cubicBezTo>
                    <a:cubicBezTo>
                      <a:pt x="41" y="47"/>
                      <a:pt x="43" y="49"/>
                      <a:pt x="44" y="49"/>
                    </a:cubicBezTo>
                    <a:close/>
                    <a:moveTo>
                      <a:pt x="44" y="45"/>
                    </a:moveTo>
                    <a:cubicBezTo>
                      <a:pt x="45" y="45"/>
                      <a:pt x="45" y="45"/>
                      <a:pt x="45" y="46"/>
                    </a:cubicBezTo>
                    <a:cubicBezTo>
                      <a:pt x="45" y="46"/>
                      <a:pt x="45" y="47"/>
                      <a:pt x="44" y="47"/>
                    </a:cubicBezTo>
                    <a:cubicBezTo>
                      <a:pt x="44" y="47"/>
                      <a:pt x="43" y="46"/>
                      <a:pt x="43" y="46"/>
                    </a:cubicBezTo>
                    <a:cubicBezTo>
                      <a:pt x="43" y="45"/>
                      <a:pt x="44" y="45"/>
                      <a:pt x="44" y="45"/>
                    </a:cubicBezTo>
                    <a:close/>
                    <a:moveTo>
                      <a:pt x="54" y="49"/>
                    </a:moveTo>
                    <a:cubicBezTo>
                      <a:pt x="56" y="49"/>
                      <a:pt x="57" y="47"/>
                      <a:pt x="57" y="46"/>
                    </a:cubicBezTo>
                    <a:cubicBezTo>
                      <a:pt x="57" y="44"/>
                      <a:pt x="56" y="43"/>
                      <a:pt x="54" y="43"/>
                    </a:cubicBezTo>
                    <a:cubicBezTo>
                      <a:pt x="52" y="43"/>
                      <a:pt x="51" y="44"/>
                      <a:pt x="51" y="46"/>
                    </a:cubicBezTo>
                    <a:cubicBezTo>
                      <a:pt x="51" y="47"/>
                      <a:pt x="52" y="49"/>
                      <a:pt x="54" y="49"/>
                    </a:cubicBezTo>
                    <a:close/>
                    <a:moveTo>
                      <a:pt x="54" y="45"/>
                    </a:moveTo>
                    <a:cubicBezTo>
                      <a:pt x="55" y="45"/>
                      <a:pt x="55" y="45"/>
                      <a:pt x="55" y="46"/>
                    </a:cubicBezTo>
                    <a:cubicBezTo>
                      <a:pt x="55" y="46"/>
                      <a:pt x="55" y="47"/>
                      <a:pt x="54" y="47"/>
                    </a:cubicBezTo>
                    <a:cubicBezTo>
                      <a:pt x="54" y="47"/>
                      <a:pt x="53" y="46"/>
                      <a:pt x="53" y="46"/>
                    </a:cubicBezTo>
                    <a:cubicBezTo>
                      <a:pt x="53" y="45"/>
                      <a:pt x="54" y="45"/>
                      <a:pt x="54" y="45"/>
                    </a:cubicBezTo>
                    <a:close/>
                    <a:moveTo>
                      <a:pt x="14" y="59"/>
                    </a:moveTo>
                    <a:cubicBezTo>
                      <a:pt x="16" y="59"/>
                      <a:pt x="17" y="57"/>
                      <a:pt x="17" y="56"/>
                    </a:cubicBezTo>
                    <a:cubicBezTo>
                      <a:pt x="17" y="54"/>
                      <a:pt x="16" y="53"/>
                      <a:pt x="14" y="53"/>
                    </a:cubicBezTo>
                    <a:cubicBezTo>
                      <a:pt x="13" y="53"/>
                      <a:pt x="11" y="54"/>
                      <a:pt x="11" y="56"/>
                    </a:cubicBezTo>
                    <a:cubicBezTo>
                      <a:pt x="11" y="57"/>
                      <a:pt x="13" y="59"/>
                      <a:pt x="14" y="59"/>
                    </a:cubicBezTo>
                    <a:close/>
                    <a:moveTo>
                      <a:pt x="14" y="55"/>
                    </a:moveTo>
                    <a:cubicBezTo>
                      <a:pt x="15" y="55"/>
                      <a:pt x="15" y="55"/>
                      <a:pt x="15" y="56"/>
                    </a:cubicBezTo>
                    <a:cubicBezTo>
                      <a:pt x="15" y="56"/>
                      <a:pt x="15" y="57"/>
                      <a:pt x="14" y="57"/>
                    </a:cubicBezTo>
                    <a:cubicBezTo>
                      <a:pt x="14" y="57"/>
                      <a:pt x="13" y="56"/>
                      <a:pt x="13" y="56"/>
                    </a:cubicBezTo>
                    <a:cubicBezTo>
                      <a:pt x="13" y="55"/>
                      <a:pt x="14" y="55"/>
                      <a:pt x="14" y="55"/>
                    </a:cubicBezTo>
                    <a:close/>
                    <a:moveTo>
                      <a:pt x="24" y="59"/>
                    </a:moveTo>
                    <a:cubicBezTo>
                      <a:pt x="26" y="59"/>
                      <a:pt x="27" y="57"/>
                      <a:pt x="27" y="56"/>
                    </a:cubicBezTo>
                    <a:cubicBezTo>
                      <a:pt x="27" y="54"/>
                      <a:pt x="26" y="53"/>
                      <a:pt x="24" y="53"/>
                    </a:cubicBezTo>
                    <a:cubicBezTo>
                      <a:pt x="23" y="53"/>
                      <a:pt x="21" y="54"/>
                      <a:pt x="21" y="56"/>
                    </a:cubicBezTo>
                    <a:cubicBezTo>
                      <a:pt x="21" y="57"/>
                      <a:pt x="23" y="59"/>
                      <a:pt x="24" y="59"/>
                    </a:cubicBezTo>
                    <a:close/>
                    <a:moveTo>
                      <a:pt x="24" y="55"/>
                    </a:moveTo>
                    <a:cubicBezTo>
                      <a:pt x="25" y="55"/>
                      <a:pt x="25" y="55"/>
                      <a:pt x="25" y="56"/>
                    </a:cubicBezTo>
                    <a:cubicBezTo>
                      <a:pt x="25" y="56"/>
                      <a:pt x="25" y="57"/>
                      <a:pt x="24" y="57"/>
                    </a:cubicBezTo>
                    <a:cubicBezTo>
                      <a:pt x="24" y="57"/>
                      <a:pt x="23" y="56"/>
                      <a:pt x="23" y="56"/>
                    </a:cubicBezTo>
                    <a:cubicBezTo>
                      <a:pt x="23" y="55"/>
                      <a:pt x="24" y="55"/>
                      <a:pt x="24" y="55"/>
                    </a:cubicBezTo>
                    <a:close/>
                    <a:moveTo>
                      <a:pt x="34" y="59"/>
                    </a:moveTo>
                    <a:cubicBezTo>
                      <a:pt x="36" y="59"/>
                      <a:pt x="37" y="57"/>
                      <a:pt x="37" y="56"/>
                    </a:cubicBezTo>
                    <a:cubicBezTo>
                      <a:pt x="37" y="54"/>
                      <a:pt x="36" y="53"/>
                      <a:pt x="34" y="53"/>
                    </a:cubicBezTo>
                    <a:cubicBezTo>
                      <a:pt x="33" y="53"/>
                      <a:pt x="31" y="54"/>
                      <a:pt x="31" y="56"/>
                    </a:cubicBezTo>
                    <a:cubicBezTo>
                      <a:pt x="31" y="57"/>
                      <a:pt x="33" y="59"/>
                      <a:pt x="34" y="59"/>
                    </a:cubicBezTo>
                    <a:close/>
                    <a:moveTo>
                      <a:pt x="34" y="55"/>
                    </a:moveTo>
                    <a:cubicBezTo>
                      <a:pt x="35" y="55"/>
                      <a:pt x="35" y="55"/>
                      <a:pt x="35" y="56"/>
                    </a:cubicBezTo>
                    <a:cubicBezTo>
                      <a:pt x="35" y="56"/>
                      <a:pt x="35" y="57"/>
                      <a:pt x="34" y="57"/>
                    </a:cubicBezTo>
                    <a:cubicBezTo>
                      <a:pt x="34" y="57"/>
                      <a:pt x="33" y="56"/>
                      <a:pt x="33" y="56"/>
                    </a:cubicBezTo>
                    <a:cubicBezTo>
                      <a:pt x="33" y="55"/>
                      <a:pt x="34" y="55"/>
                      <a:pt x="34" y="55"/>
                    </a:cubicBezTo>
                    <a:close/>
                    <a:moveTo>
                      <a:pt x="44" y="59"/>
                    </a:moveTo>
                    <a:cubicBezTo>
                      <a:pt x="46" y="59"/>
                      <a:pt x="47" y="57"/>
                      <a:pt x="47" y="56"/>
                    </a:cubicBezTo>
                    <a:cubicBezTo>
                      <a:pt x="47" y="54"/>
                      <a:pt x="46" y="53"/>
                      <a:pt x="44" y="53"/>
                    </a:cubicBezTo>
                    <a:cubicBezTo>
                      <a:pt x="43" y="53"/>
                      <a:pt x="41" y="54"/>
                      <a:pt x="41" y="56"/>
                    </a:cubicBezTo>
                    <a:cubicBezTo>
                      <a:pt x="41" y="57"/>
                      <a:pt x="43" y="59"/>
                      <a:pt x="44" y="59"/>
                    </a:cubicBezTo>
                    <a:close/>
                    <a:moveTo>
                      <a:pt x="44" y="55"/>
                    </a:moveTo>
                    <a:cubicBezTo>
                      <a:pt x="45" y="55"/>
                      <a:pt x="45" y="55"/>
                      <a:pt x="45" y="56"/>
                    </a:cubicBezTo>
                    <a:cubicBezTo>
                      <a:pt x="45" y="56"/>
                      <a:pt x="45" y="57"/>
                      <a:pt x="44" y="57"/>
                    </a:cubicBezTo>
                    <a:cubicBezTo>
                      <a:pt x="44" y="57"/>
                      <a:pt x="43" y="56"/>
                      <a:pt x="43" y="56"/>
                    </a:cubicBezTo>
                    <a:cubicBezTo>
                      <a:pt x="43" y="55"/>
                      <a:pt x="44" y="55"/>
                      <a:pt x="44" y="55"/>
                    </a:cubicBezTo>
                    <a:close/>
                    <a:moveTo>
                      <a:pt x="54" y="59"/>
                    </a:moveTo>
                    <a:cubicBezTo>
                      <a:pt x="56" y="59"/>
                      <a:pt x="57" y="57"/>
                      <a:pt x="57" y="56"/>
                    </a:cubicBezTo>
                    <a:cubicBezTo>
                      <a:pt x="57" y="54"/>
                      <a:pt x="56" y="53"/>
                      <a:pt x="54" y="53"/>
                    </a:cubicBezTo>
                    <a:cubicBezTo>
                      <a:pt x="52" y="53"/>
                      <a:pt x="51" y="54"/>
                      <a:pt x="51" y="56"/>
                    </a:cubicBezTo>
                    <a:cubicBezTo>
                      <a:pt x="51" y="57"/>
                      <a:pt x="52" y="59"/>
                      <a:pt x="54" y="59"/>
                    </a:cubicBezTo>
                    <a:close/>
                    <a:moveTo>
                      <a:pt x="54" y="55"/>
                    </a:moveTo>
                    <a:cubicBezTo>
                      <a:pt x="55" y="55"/>
                      <a:pt x="55" y="55"/>
                      <a:pt x="55" y="56"/>
                    </a:cubicBezTo>
                    <a:cubicBezTo>
                      <a:pt x="55" y="56"/>
                      <a:pt x="55" y="57"/>
                      <a:pt x="54" y="57"/>
                    </a:cubicBezTo>
                    <a:cubicBezTo>
                      <a:pt x="54" y="57"/>
                      <a:pt x="53" y="56"/>
                      <a:pt x="53" y="56"/>
                    </a:cubicBezTo>
                    <a:cubicBezTo>
                      <a:pt x="53" y="55"/>
                      <a:pt x="54" y="55"/>
                      <a:pt x="54" y="55"/>
                    </a:cubicBezTo>
                    <a:close/>
                    <a:moveTo>
                      <a:pt x="14" y="68"/>
                    </a:moveTo>
                    <a:cubicBezTo>
                      <a:pt x="16" y="68"/>
                      <a:pt x="17" y="67"/>
                      <a:pt x="17" y="65"/>
                    </a:cubicBezTo>
                    <a:cubicBezTo>
                      <a:pt x="17" y="64"/>
                      <a:pt x="16" y="63"/>
                      <a:pt x="14" y="63"/>
                    </a:cubicBezTo>
                    <a:cubicBezTo>
                      <a:pt x="13" y="63"/>
                      <a:pt x="11" y="64"/>
                      <a:pt x="11" y="65"/>
                    </a:cubicBezTo>
                    <a:cubicBezTo>
                      <a:pt x="11" y="67"/>
                      <a:pt x="13" y="68"/>
                      <a:pt x="14" y="68"/>
                    </a:cubicBezTo>
                    <a:close/>
                    <a:moveTo>
                      <a:pt x="14" y="65"/>
                    </a:moveTo>
                    <a:cubicBezTo>
                      <a:pt x="15" y="65"/>
                      <a:pt x="15" y="65"/>
                      <a:pt x="15" y="65"/>
                    </a:cubicBezTo>
                    <a:cubicBezTo>
                      <a:pt x="15" y="66"/>
                      <a:pt x="15" y="66"/>
                      <a:pt x="14" y="66"/>
                    </a:cubicBezTo>
                    <a:cubicBezTo>
                      <a:pt x="14" y="66"/>
                      <a:pt x="13" y="66"/>
                      <a:pt x="13" y="65"/>
                    </a:cubicBezTo>
                    <a:cubicBezTo>
                      <a:pt x="13" y="65"/>
                      <a:pt x="14" y="65"/>
                      <a:pt x="14" y="65"/>
                    </a:cubicBezTo>
                    <a:close/>
                    <a:moveTo>
                      <a:pt x="24" y="68"/>
                    </a:moveTo>
                    <a:cubicBezTo>
                      <a:pt x="26" y="68"/>
                      <a:pt x="27" y="67"/>
                      <a:pt x="27" y="65"/>
                    </a:cubicBezTo>
                    <a:cubicBezTo>
                      <a:pt x="27" y="64"/>
                      <a:pt x="26" y="63"/>
                      <a:pt x="24" y="63"/>
                    </a:cubicBezTo>
                    <a:cubicBezTo>
                      <a:pt x="23" y="63"/>
                      <a:pt x="21" y="64"/>
                      <a:pt x="21" y="65"/>
                    </a:cubicBezTo>
                    <a:cubicBezTo>
                      <a:pt x="21" y="67"/>
                      <a:pt x="23" y="68"/>
                      <a:pt x="24" y="68"/>
                    </a:cubicBezTo>
                    <a:close/>
                    <a:moveTo>
                      <a:pt x="24" y="65"/>
                    </a:moveTo>
                    <a:cubicBezTo>
                      <a:pt x="25" y="65"/>
                      <a:pt x="25" y="65"/>
                      <a:pt x="25" y="65"/>
                    </a:cubicBezTo>
                    <a:cubicBezTo>
                      <a:pt x="25" y="66"/>
                      <a:pt x="25" y="66"/>
                      <a:pt x="24" y="66"/>
                    </a:cubicBezTo>
                    <a:cubicBezTo>
                      <a:pt x="24" y="66"/>
                      <a:pt x="23" y="66"/>
                      <a:pt x="23" y="65"/>
                    </a:cubicBezTo>
                    <a:cubicBezTo>
                      <a:pt x="23" y="65"/>
                      <a:pt x="24" y="65"/>
                      <a:pt x="24" y="6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79" name="Google Shape;879;p16"/>
              <p:cNvSpPr/>
              <p:nvPr/>
            </p:nvSpPr>
            <p:spPr>
              <a:xfrm>
                <a:off x="8626374" y="3481429"/>
                <a:ext cx="328520" cy="317570"/>
              </a:xfrm>
              <a:custGeom>
                <a:avLst/>
                <a:gdLst/>
                <a:ahLst/>
                <a:cxnLst/>
                <a:rect l="l" t="t" r="r" b="b"/>
                <a:pathLst>
                  <a:path w="63" h="61" extrusionOk="0">
                    <a:moveTo>
                      <a:pt x="12" y="10"/>
                    </a:moveTo>
                    <a:cubicBezTo>
                      <a:pt x="12" y="10"/>
                      <a:pt x="13" y="10"/>
                      <a:pt x="13" y="10"/>
                    </a:cubicBezTo>
                    <a:cubicBezTo>
                      <a:pt x="14" y="11"/>
                      <a:pt x="14" y="11"/>
                      <a:pt x="13" y="12"/>
                    </a:cubicBezTo>
                    <a:cubicBezTo>
                      <a:pt x="8" y="17"/>
                      <a:pt x="8" y="24"/>
                      <a:pt x="13" y="29"/>
                    </a:cubicBezTo>
                    <a:cubicBezTo>
                      <a:pt x="14" y="30"/>
                      <a:pt x="14" y="30"/>
                      <a:pt x="13" y="31"/>
                    </a:cubicBezTo>
                    <a:cubicBezTo>
                      <a:pt x="13" y="31"/>
                      <a:pt x="13" y="31"/>
                      <a:pt x="13" y="31"/>
                    </a:cubicBezTo>
                    <a:cubicBezTo>
                      <a:pt x="12" y="31"/>
                      <a:pt x="12" y="31"/>
                      <a:pt x="12" y="31"/>
                    </a:cubicBezTo>
                    <a:cubicBezTo>
                      <a:pt x="6" y="25"/>
                      <a:pt x="6" y="16"/>
                      <a:pt x="12" y="10"/>
                    </a:cubicBezTo>
                    <a:close/>
                    <a:moveTo>
                      <a:pt x="61" y="59"/>
                    </a:moveTo>
                    <a:cubicBezTo>
                      <a:pt x="59" y="60"/>
                      <a:pt x="58" y="61"/>
                      <a:pt x="56" y="61"/>
                    </a:cubicBezTo>
                    <a:cubicBezTo>
                      <a:pt x="54" y="61"/>
                      <a:pt x="52" y="60"/>
                      <a:pt x="51" y="59"/>
                    </a:cubicBezTo>
                    <a:cubicBezTo>
                      <a:pt x="38" y="47"/>
                      <a:pt x="38" y="47"/>
                      <a:pt x="38" y="47"/>
                    </a:cubicBezTo>
                    <a:cubicBezTo>
                      <a:pt x="37" y="45"/>
                      <a:pt x="36" y="43"/>
                      <a:pt x="36" y="42"/>
                    </a:cubicBezTo>
                    <a:cubicBezTo>
                      <a:pt x="32" y="38"/>
                      <a:pt x="32" y="38"/>
                      <a:pt x="32" y="38"/>
                    </a:cubicBezTo>
                    <a:cubicBezTo>
                      <a:pt x="29" y="40"/>
                      <a:pt x="26" y="41"/>
                      <a:pt x="22" y="41"/>
                    </a:cubicBezTo>
                    <a:cubicBezTo>
                      <a:pt x="17" y="41"/>
                      <a:pt x="12" y="38"/>
                      <a:pt x="8" y="35"/>
                    </a:cubicBezTo>
                    <a:cubicBezTo>
                      <a:pt x="0" y="27"/>
                      <a:pt x="0" y="14"/>
                      <a:pt x="8" y="6"/>
                    </a:cubicBezTo>
                    <a:cubicBezTo>
                      <a:pt x="12" y="3"/>
                      <a:pt x="17" y="0"/>
                      <a:pt x="22" y="0"/>
                    </a:cubicBezTo>
                    <a:cubicBezTo>
                      <a:pt x="28" y="0"/>
                      <a:pt x="33" y="3"/>
                      <a:pt x="36" y="6"/>
                    </a:cubicBezTo>
                    <a:cubicBezTo>
                      <a:pt x="43" y="13"/>
                      <a:pt x="44" y="23"/>
                      <a:pt x="39" y="31"/>
                    </a:cubicBezTo>
                    <a:cubicBezTo>
                      <a:pt x="43" y="35"/>
                      <a:pt x="43" y="35"/>
                      <a:pt x="43" y="35"/>
                    </a:cubicBezTo>
                    <a:cubicBezTo>
                      <a:pt x="45" y="35"/>
                      <a:pt x="47" y="35"/>
                      <a:pt x="48" y="37"/>
                    </a:cubicBezTo>
                    <a:cubicBezTo>
                      <a:pt x="60" y="49"/>
                      <a:pt x="60" y="49"/>
                      <a:pt x="60" y="49"/>
                    </a:cubicBezTo>
                    <a:cubicBezTo>
                      <a:pt x="63" y="52"/>
                      <a:pt x="63" y="56"/>
                      <a:pt x="61" y="59"/>
                    </a:cubicBezTo>
                    <a:close/>
                    <a:moveTo>
                      <a:pt x="10" y="8"/>
                    </a:moveTo>
                    <a:cubicBezTo>
                      <a:pt x="7" y="12"/>
                      <a:pt x="5" y="16"/>
                      <a:pt x="5" y="21"/>
                    </a:cubicBezTo>
                    <a:cubicBezTo>
                      <a:pt x="5" y="25"/>
                      <a:pt x="7" y="29"/>
                      <a:pt x="10" y="33"/>
                    </a:cubicBezTo>
                    <a:cubicBezTo>
                      <a:pt x="13" y="36"/>
                      <a:pt x="18" y="38"/>
                      <a:pt x="22" y="38"/>
                    </a:cubicBezTo>
                    <a:cubicBezTo>
                      <a:pt x="27" y="38"/>
                      <a:pt x="31" y="36"/>
                      <a:pt x="34" y="33"/>
                    </a:cubicBezTo>
                    <a:cubicBezTo>
                      <a:pt x="37" y="29"/>
                      <a:pt x="39" y="25"/>
                      <a:pt x="39" y="21"/>
                    </a:cubicBezTo>
                    <a:cubicBezTo>
                      <a:pt x="39" y="16"/>
                      <a:pt x="37" y="12"/>
                      <a:pt x="34" y="8"/>
                    </a:cubicBezTo>
                    <a:cubicBezTo>
                      <a:pt x="31" y="5"/>
                      <a:pt x="27" y="3"/>
                      <a:pt x="22" y="3"/>
                    </a:cubicBezTo>
                    <a:cubicBezTo>
                      <a:pt x="18" y="3"/>
                      <a:pt x="13" y="5"/>
                      <a:pt x="10" y="8"/>
                    </a:cubicBezTo>
                    <a:close/>
                    <a:moveTo>
                      <a:pt x="36" y="34"/>
                    </a:moveTo>
                    <a:cubicBezTo>
                      <a:pt x="35" y="34"/>
                      <a:pt x="35" y="35"/>
                      <a:pt x="34" y="35"/>
                    </a:cubicBezTo>
                    <a:cubicBezTo>
                      <a:pt x="38" y="39"/>
                      <a:pt x="38" y="39"/>
                      <a:pt x="38" y="39"/>
                    </a:cubicBezTo>
                    <a:cubicBezTo>
                      <a:pt x="38" y="38"/>
                      <a:pt x="38" y="38"/>
                      <a:pt x="39" y="37"/>
                    </a:cubicBezTo>
                    <a:cubicBezTo>
                      <a:pt x="39" y="37"/>
                      <a:pt x="40" y="36"/>
                      <a:pt x="40" y="36"/>
                    </a:cubicBezTo>
                    <a:cubicBezTo>
                      <a:pt x="37" y="33"/>
                      <a:pt x="37" y="33"/>
                      <a:pt x="37" y="33"/>
                    </a:cubicBezTo>
                    <a:cubicBezTo>
                      <a:pt x="36" y="33"/>
                      <a:pt x="36" y="34"/>
                      <a:pt x="36" y="34"/>
                    </a:cubicBezTo>
                    <a:close/>
                    <a:moveTo>
                      <a:pt x="41" y="44"/>
                    </a:moveTo>
                    <a:cubicBezTo>
                      <a:pt x="53" y="57"/>
                      <a:pt x="53" y="57"/>
                      <a:pt x="53" y="57"/>
                    </a:cubicBezTo>
                    <a:cubicBezTo>
                      <a:pt x="54" y="58"/>
                      <a:pt x="57" y="58"/>
                      <a:pt x="58" y="57"/>
                    </a:cubicBezTo>
                    <a:cubicBezTo>
                      <a:pt x="59" y="56"/>
                      <a:pt x="60" y="55"/>
                      <a:pt x="60" y="54"/>
                    </a:cubicBezTo>
                    <a:cubicBezTo>
                      <a:pt x="60" y="53"/>
                      <a:pt x="59" y="52"/>
                      <a:pt x="58" y="51"/>
                    </a:cubicBezTo>
                    <a:cubicBezTo>
                      <a:pt x="46" y="39"/>
                      <a:pt x="46" y="39"/>
                      <a:pt x="46" y="39"/>
                    </a:cubicBezTo>
                    <a:cubicBezTo>
                      <a:pt x="45" y="38"/>
                      <a:pt x="44" y="38"/>
                      <a:pt x="43" y="38"/>
                    </a:cubicBezTo>
                    <a:cubicBezTo>
                      <a:pt x="43" y="38"/>
                      <a:pt x="42" y="38"/>
                      <a:pt x="42" y="38"/>
                    </a:cubicBezTo>
                    <a:cubicBezTo>
                      <a:pt x="42" y="38"/>
                      <a:pt x="42" y="38"/>
                      <a:pt x="41" y="38"/>
                    </a:cubicBezTo>
                    <a:cubicBezTo>
                      <a:pt x="41" y="38"/>
                      <a:pt x="41" y="38"/>
                      <a:pt x="40" y="39"/>
                    </a:cubicBezTo>
                    <a:cubicBezTo>
                      <a:pt x="40" y="39"/>
                      <a:pt x="40" y="39"/>
                      <a:pt x="40" y="40"/>
                    </a:cubicBezTo>
                    <a:cubicBezTo>
                      <a:pt x="39" y="40"/>
                      <a:pt x="39" y="40"/>
                      <a:pt x="39" y="40"/>
                    </a:cubicBezTo>
                    <a:cubicBezTo>
                      <a:pt x="39" y="42"/>
                      <a:pt x="39" y="43"/>
                      <a:pt x="41" y="44"/>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0" name="Google Shape;880;p16"/>
              <p:cNvSpPr/>
              <p:nvPr/>
            </p:nvSpPr>
            <p:spPr>
              <a:xfrm>
                <a:off x="4270782" y="4215532"/>
                <a:ext cx="353973" cy="299836"/>
              </a:xfrm>
              <a:custGeom>
                <a:avLst/>
                <a:gdLst/>
                <a:ahLst/>
                <a:cxnLst/>
                <a:rect l="l" t="t" r="r" b="b"/>
                <a:pathLst>
                  <a:path w="72" h="61" extrusionOk="0">
                    <a:moveTo>
                      <a:pt x="72" y="14"/>
                    </a:moveTo>
                    <a:cubicBezTo>
                      <a:pt x="72" y="15"/>
                      <a:pt x="71" y="16"/>
                      <a:pt x="70" y="16"/>
                    </a:cubicBezTo>
                    <a:cubicBezTo>
                      <a:pt x="59" y="16"/>
                      <a:pt x="59" y="16"/>
                      <a:pt x="59" y="16"/>
                    </a:cubicBezTo>
                    <a:cubicBezTo>
                      <a:pt x="58" y="16"/>
                      <a:pt x="57" y="17"/>
                      <a:pt x="56" y="18"/>
                    </a:cubicBezTo>
                    <a:cubicBezTo>
                      <a:pt x="49" y="42"/>
                      <a:pt x="49" y="42"/>
                      <a:pt x="49" y="42"/>
                    </a:cubicBezTo>
                    <a:cubicBezTo>
                      <a:pt x="48" y="44"/>
                      <a:pt x="46" y="46"/>
                      <a:pt x="43" y="46"/>
                    </a:cubicBezTo>
                    <a:cubicBezTo>
                      <a:pt x="13" y="46"/>
                      <a:pt x="13" y="46"/>
                      <a:pt x="13" y="46"/>
                    </a:cubicBezTo>
                    <a:cubicBezTo>
                      <a:pt x="13" y="46"/>
                      <a:pt x="12" y="46"/>
                      <a:pt x="12" y="46"/>
                    </a:cubicBezTo>
                    <a:cubicBezTo>
                      <a:pt x="12" y="48"/>
                      <a:pt x="12" y="48"/>
                      <a:pt x="12" y="48"/>
                    </a:cubicBezTo>
                    <a:cubicBezTo>
                      <a:pt x="12" y="49"/>
                      <a:pt x="12" y="49"/>
                      <a:pt x="13" y="49"/>
                    </a:cubicBezTo>
                    <a:cubicBezTo>
                      <a:pt x="47" y="49"/>
                      <a:pt x="47" y="49"/>
                      <a:pt x="47" y="49"/>
                    </a:cubicBezTo>
                    <a:cubicBezTo>
                      <a:pt x="47" y="49"/>
                      <a:pt x="48" y="50"/>
                      <a:pt x="48" y="51"/>
                    </a:cubicBezTo>
                    <a:cubicBezTo>
                      <a:pt x="48" y="52"/>
                      <a:pt x="47" y="52"/>
                      <a:pt x="47" y="52"/>
                    </a:cubicBezTo>
                    <a:cubicBezTo>
                      <a:pt x="13" y="52"/>
                      <a:pt x="13" y="52"/>
                      <a:pt x="13" y="52"/>
                    </a:cubicBezTo>
                    <a:cubicBezTo>
                      <a:pt x="11" y="52"/>
                      <a:pt x="9" y="50"/>
                      <a:pt x="9" y="48"/>
                    </a:cubicBezTo>
                    <a:cubicBezTo>
                      <a:pt x="9" y="45"/>
                      <a:pt x="9" y="45"/>
                      <a:pt x="9" y="45"/>
                    </a:cubicBezTo>
                    <a:cubicBezTo>
                      <a:pt x="9" y="45"/>
                      <a:pt x="9" y="44"/>
                      <a:pt x="9" y="44"/>
                    </a:cubicBezTo>
                    <a:cubicBezTo>
                      <a:pt x="8" y="44"/>
                      <a:pt x="8" y="43"/>
                      <a:pt x="7" y="42"/>
                    </a:cubicBezTo>
                    <a:cubicBezTo>
                      <a:pt x="0" y="25"/>
                      <a:pt x="0" y="25"/>
                      <a:pt x="0" y="25"/>
                    </a:cubicBezTo>
                    <a:cubicBezTo>
                      <a:pt x="0" y="24"/>
                      <a:pt x="0" y="23"/>
                      <a:pt x="1" y="23"/>
                    </a:cubicBezTo>
                    <a:cubicBezTo>
                      <a:pt x="1" y="22"/>
                      <a:pt x="2" y="23"/>
                      <a:pt x="3" y="24"/>
                    </a:cubicBezTo>
                    <a:cubicBezTo>
                      <a:pt x="10" y="41"/>
                      <a:pt x="10" y="41"/>
                      <a:pt x="10" y="41"/>
                    </a:cubicBezTo>
                    <a:cubicBezTo>
                      <a:pt x="11" y="42"/>
                      <a:pt x="12" y="43"/>
                      <a:pt x="13" y="43"/>
                    </a:cubicBezTo>
                    <a:cubicBezTo>
                      <a:pt x="43" y="43"/>
                      <a:pt x="43" y="43"/>
                      <a:pt x="43" y="43"/>
                    </a:cubicBezTo>
                    <a:cubicBezTo>
                      <a:pt x="44" y="43"/>
                      <a:pt x="46" y="42"/>
                      <a:pt x="46" y="41"/>
                    </a:cubicBezTo>
                    <a:cubicBezTo>
                      <a:pt x="54" y="17"/>
                      <a:pt x="54" y="17"/>
                      <a:pt x="54" y="17"/>
                    </a:cubicBezTo>
                    <a:cubicBezTo>
                      <a:pt x="54" y="15"/>
                      <a:pt x="57" y="13"/>
                      <a:pt x="59" y="13"/>
                    </a:cubicBezTo>
                    <a:cubicBezTo>
                      <a:pt x="70" y="13"/>
                      <a:pt x="70" y="13"/>
                      <a:pt x="70" y="13"/>
                    </a:cubicBezTo>
                    <a:cubicBezTo>
                      <a:pt x="71" y="13"/>
                      <a:pt x="72" y="13"/>
                      <a:pt x="72" y="14"/>
                    </a:cubicBezTo>
                    <a:close/>
                    <a:moveTo>
                      <a:pt x="18" y="57"/>
                    </a:moveTo>
                    <a:cubicBezTo>
                      <a:pt x="18" y="59"/>
                      <a:pt x="16" y="61"/>
                      <a:pt x="14" y="61"/>
                    </a:cubicBezTo>
                    <a:cubicBezTo>
                      <a:pt x="12" y="61"/>
                      <a:pt x="11" y="59"/>
                      <a:pt x="11" y="57"/>
                    </a:cubicBezTo>
                    <a:cubicBezTo>
                      <a:pt x="11" y="55"/>
                      <a:pt x="12" y="53"/>
                      <a:pt x="14" y="53"/>
                    </a:cubicBezTo>
                    <a:cubicBezTo>
                      <a:pt x="16" y="53"/>
                      <a:pt x="18" y="55"/>
                      <a:pt x="18" y="57"/>
                    </a:cubicBezTo>
                    <a:close/>
                    <a:moveTo>
                      <a:pt x="16" y="57"/>
                    </a:moveTo>
                    <a:cubicBezTo>
                      <a:pt x="16" y="56"/>
                      <a:pt x="15" y="55"/>
                      <a:pt x="14" y="55"/>
                    </a:cubicBezTo>
                    <a:cubicBezTo>
                      <a:pt x="14" y="55"/>
                      <a:pt x="13" y="56"/>
                      <a:pt x="13" y="57"/>
                    </a:cubicBezTo>
                    <a:cubicBezTo>
                      <a:pt x="13" y="58"/>
                      <a:pt x="14" y="59"/>
                      <a:pt x="14" y="59"/>
                    </a:cubicBezTo>
                    <a:cubicBezTo>
                      <a:pt x="15" y="59"/>
                      <a:pt x="16" y="58"/>
                      <a:pt x="16" y="57"/>
                    </a:cubicBezTo>
                    <a:close/>
                    <a:moveTo>
                      <a:pt x="45" y="57"/>
                    </a:moveTo>
                    <a:cubicBezTo>
                      <a:pt x="45" y="59"/>
                      <a:pt x="43" y="61"/>
                      <a:pt x="41" y="61"/>
                    </a:cubicBezTo>
                    <a:cubicBezTo>
                      <a:pt x="39" y="61"/>
                      <a:pt x="38" y="59"/>
                      <a:pt x="38" y="57"/>
                    </a:cubicBezTo>
                    <a:cubicBezTo>
                      <a:pt x="38" y="55"/>
                      <a:pt x="39" y="53"/>
                      <a:pt x="41" y="53"/>
                    </a:cubicBezTo>
                    <a:cubicBezTo>
                      <a:pt x="43" y="53"/>
                      <a:pt x="45" y="55"/>
                      <a:pt x="45" y="57"/>
                    </a:cubicBezTo>
                    <a:close/>
                    <a:moveTo>
                      <a:pt x="43" y="57"/>
                    </a:moveTo>
                    <a:cubicBezTo>
                      <a:pt x="43" y="56"/>
                      <a:pt x="42" y="55"/>
                      <a:pt x="41" y="55"/>
                    </a:cubicBezTo>
                    <a:cubicBezTo>
                      <a:pt x="40" y="55"/>
                      <a:pt x="40" y="56"/>
                      <a:pt x="40" y="57"/>
                    </a:cubicBezTo>
                    <a:cubicBezTo>
                      <a:pt x="40" y="58"/>
                      <a:pt x="40" y="59"/>
                      <a:pt x="41" y="59"/>
                    </a:cubicBezTo>
                    <a:cubicBezTo>
                      <a:pt x="42" y="59"/>
                      <a:pt x="43" y="58"/>
                      <a:pt x="43" y="57"/>
                    </a:cubicBezTo>
                    <a:close/>
                    <a:moveTo>
                      <a:pt x="12" y="37"/>
                    </a:moveTo>
                    <a:cubicBezTo>
                      <a:pt x="44" y="37"/>
                      <a:pt x="44" y="37"/>
                      <a:pt x="44" y="37"/>
                    </a:cubicBezTo>
                    <a:cubicBezTo>
                      <a:pt x="45" y="37"/>
                      <a:pt x="45" y="36"/>
                      <a:pt x="45" y="36"/>
                    </a:cubicBezTo>
                    <a:cubicBezTo>
                      <a:pt x="45" y="35"/>
                      <a:pt x="45" y="35"/>
                      <a:pt x="44" y="35"/>
                    </a:cubicBezTo>
                    <a:cubicBezTo>
                      <a:pt x="12" y="35"/>
                      <a:pt x="12" y="35"/>
                      <a:pt x="12" y="35"/>
                    </a:cubicBezTo>
                    <a:cubicBezTo>
                      <a:pt x="11" y="35"/>
                      <a:pt x="11" y="35"/>
                      <a:pt x="11" y="36"/>
                    </a:cubicBezTo>
                    <a:cubicBezTo>
                      <a:pt x="11" y="36"/>
                      <a:pt x="11" y="37"/>
                      <a:pt x="12" y="37"/>
                    </a:cubicBezTo>
                    <a:close/>
                    <a:moveTo>
                      <a:pt x="13" y="39"/>
                    </a:moveTo>
                    <a:cubicBezTo>
                      <a:pt x="13" y="39"/>
                      <a:pt x="12" y="40"/>
                      <a:pt x="12" y="40"/>
                    </a:cubicBezTo>
                    <a:cubicBezTo>
                      <a:pt x="12" y="41"/>
                      <a:pt x="13" y="41"/>
                      <a:pt x="13" y="41"/>
                    </a:cubicBezTo>
                    <a:cubicBezTo>
                      <a:pt x="43" y="41"/>
                      <a:pt x="43" y="41"/>
                      <a:pt x="43" y="41"/>
                    </a:cubicBezTo>
                    <a:cubicBezTo>
                      <a:pt x="44" y="41"/>
                      <a:pt x="44" y="41"/>
                      <a:pt x="44" y="40"/>
                    </a:cubicBezTo>
                    <a:cubicBezTo>
                      <a:pt x="44" y="40"/>
                      <a:pt x="44" y="39"/>
                      <a:pt x="43" y="39"/>
                    </a:cubicBezTo>
                    <a:lnTo>
                      <a:pt x="13" y="39"/>
                    </a:lnTo>
                    <a:close/>
                    <a:moveTo>
                      <a:pt x="37" y="31"/>
                    </a:moveTo>
                    <a:cubicBezTo>
                      <a:pt x="43" y="31"/>
                      <a:pt x="43" y="31"/>
                      <a:pt x="43" y="31"/>
                    </a:cubicBezTo>
                    <a:cubicBezTo>
                      <a:pt x="43" y="31"/>
                      <a:pt x="44" y="30"/>
                      <a:pt x="44" y="30"/>
                    </a:cubicBezTo>
                    <a:cubicBezTo>
                      <a:pt x="44" y="0"/>
                      <a:pt x="44" y="0"/>
                      <a:pt x="44" y="0"/>
                    </a:cubicBezTo>
                    <a:cubicBezTo>
                      <a:pt x="44" y="0"/>
                      <a:pt x="43" y="0"/>
                      <a:pt x="43" y="0"/>
                    </a:cubicBezTo>
                    <a:cubicBezTo>
                      <a:pt x="37" y="0"/>
                      <a:pt x="37" y="0"/>
                      <a:pt x="37" y="0"/>
                    </a:cubicBezTo>
                    <a:cubicBezTo>
                      <a:pt x="36" y="0"/>
                      <a:pt x="36" y="0"/>
                      <a:pt x="36" y="0"/>
                    </a:cubicBezTo>
                    <a:cubicBezTo>
                      <a:pt x="36" y="30"/>
                      <a:pt x="36" y="30"/>
                      <a:pt x="36" y="30"/>
                    </a:cubicBezTo>
                    <a:cubicBezTo>
                      <a:pt x="36" y="30"/>
                      <a:pt x="36" y="31"/>
                      <a:pt x="37" y="31"/>
                    </a:cubicBezTo>
                    <a:close/>
                    <a:moveTo>
                      <a:pt x="25" y="31"/>
                    </a:moveTo>
                    <a:cubicBezTo>
                      <a:pt x="31" y="31"/>
                      <a:pt x="31" y="31"/>
                      <a:pt x="31" y="31"/>
                    </a:cubicBezTo>
                    <a:cubicBezTo>
                      <a:pt x="32" y="31"/>
                      <a:pt x="32" y="30"/>
                      <a:pt x="32" y="30"/>
                    </a:cubicBezTo>
                    <a:cubicBezTo>
                      <a:pt x="32" y="8"/>
                      <a:pt x="32" y="8"/>
                      <a:pt x="32" y="8"/>
                    </a:cubicBezTo>
                    <a:cubicBezTo>
                      <a:pt x="32" y="8"/>
                      <a:pt x="32" y="8"/>
                      <a:pt x="31" y="8"/>
                    </a:cubicBezTo>
                    <a:cubicBezTo>
                      <a:pt x="25" y="8"/>
                      <a:pt x="25" y="8"/>
                      <a:pt x="25" y="8"/>
                    </a:cubicBezTo>
                    <a:cubicBezTo>
                      <a:pt x="25" y="8"/>
                      <a:pt x="24" y="8"/>
                      <a:pt x="24" y="8"/>
                    </a:cubicBezTo>
                    <a:cubicBezTo>
                      <a:pt x="24" y="30"/>
                      <a:pt x="24" y="30"/>
                      <a:pt x="24" y="30"/>
                    </a:cubicBezTo>
                    <a:cubicBezTo>
                      <a:pt x="24" y="30"/>
                      <a:pt x="25" y="31"/>
                      <a:pt x="25" y="31"/>
                    </a:cubicBezTo>
                    <a:close/>
                    <a:moveTo>
                      <a:pt x="13" y="31"/>
                    </a:moveTo>
                    <a:cubicBezTo>
                      <a:pt x="20" y="31"/>
                      <a:pt x="20" y="31"/>
                      <a:pt x="20" y="31"/>
                    </a:cubicBezTo>
                    <a:cubicBezTo>
                      <a:pt x="20" y="31"/>
                      <a:pt x="20" y="30"/>
                      <a:pt x="20" y="30"/>
                    </a:cubicBezTo>
                    <a:cubicBezTo>
                      <a:pt x="20" y="16"/>
                      <a:pt x="20" y="16"/>
                      <a:pt x="20" y="16"/>
                    </a:cubicBezTo>
                    <a:cubicBezTo>
                      <a:pt x="20" y="16"/>
                      <a:pt x="20" y="16"/>
                      <a:pt x="20" y="16"/>
                    </a:cubicBezTo>
                    <a:cubicBezTo>
                      <a:pt x="13" y="16"/>
                      <a:pt x="13" y="16"/>
                      <a:pt x="13" y="16"/>
                    </a:cubicBezTo>
                    <a:cubicBezTo>
                      <a:pt x="13" y="16"/>
                      <a:pt x="13" y="16"/>
                      <a:pt x="13" y="16"/>
                    </a:cubicBezTo>
                    <a:cubicBezTo>
                      <a:pt x="13" y="30"/>
                      <a:pt x="13" y="30"/>
                      <a:pt x="13" y="30"/>
                    </a:cubicBezTo>
                    <a:cubicBezTo>
                      <a:pt x="13" y="30"/>
                      <a:pt x="13" y="31"/>
                      <a:pt x="13" y="31"/>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1" name="Google Shape;881;p16"/>
              <p:cNvSpPr/>
              <p:nvPr/>
            </p:nvSpPr>
            <p:spPr>
              <a:xfrm>
                <a:off x="7414484" y="4462722"/>
                <a:ext cx="427572" cy="402274"/>
              </a:xfrm>
              <a:custGeom>
                <a:avLst/>
                <a:gdLst/>
                <a:ahLst/>
                <a:cxnLst/>
                <a:rect l="l" t="t" r="r" b="b"/>
                <a:pathLst>
                  <a:path w="68" h="67" extrusionOk="0">
                    <a:moveTo>
                      <a:pt x="60" y="0"/>
                    </a:moveTo>
                    <a:cubicBezTo>
                      <a:pt x="31" y="0"/>
                      <a:pt x="31" y="0"/>
                      <a:pt x="31" y="0"/>
                    </a:cubicBezTo>
                    <a:cubicBezTo>
                      <a:pt x="27" y="0"/>
                      <a:pt x="24" y="2"/>
                      <a:pt x="23" y="5"/>
                    </a:cubicBezTo>
                    <a:cubicBezTo>
                      <a:pt x="19" y="5"/>
                      <a:pt x="19" y="5"/>
                      <a:pt x="19" y="5"/>
                    </a:cubicBezTo>
                    <a:cubicBezTo>
                      <a:pt x="15" y="5"/>
                      <a:pt x="13" y="8"/>
                      <a:pt x="12" y="11"/>
                    </a:cubicBezTo>
                    <a:cubicBezTo>
                      <a:pt x="7" y="11"/>
                      <a:pt x="7" y="11"/>
                      <a:pt x="7" y="11"/>
                    </a:cubicBezTo>
                    <a:cubicBezTo>
                      <a:pt x="3" y="11"/>
                      <a:pt x="0" y="14"/>
                      <a:pt x="0" y="19"/>
                    </a:cubicBezTo>
                    <a:cubicBezTo>
                      <a:pt x="0" y="60"/>
                      <a:pt x="0" y="60"/>
                      <a:pt x="0" y="60"/>
                    </a:cubicBezTo>
                    <a:cubicBezTo>
                      <a:pt x="0" y="64"/>
                      <a:pt x="3" y="67"/>
                      <a:pt x="7" y="67"/>
                    </a:cubicBezTo>
                    <a:cubicBezTo>
                      <a:pt x="25" y="67"/>
                      <a:pt x="25" y="67"/>
                      <a:pt x="25" y="67"/>
                    </a:cubicBezTo>
                    <a:cubicBezTo>
                      <a:pt x="29" y="67"/>
                      <a:pt x="33" y="66"/>
                      <a:pt x="35" y="64"/>
                    </a:cubicBezTo>
                    <a:cubicBezTo>
                      <a:pt x="38" y="62"/>
                      <a:pt x="38" y="62"/>
                      <a:pt x="38" y="62"/>
                    </a:cubicBezTo>
                    <a:cubicBezTo>
                      <a:pt x="41" y="62"/>
                      <a:pt x="45" y="60"/>
                      <a:pt x="47" y="59"/>
                    </a:cubicBezTo>
                    <a:cubicBezTo>
                      <a:pt x="48" y="57"/>
                      <a:pt x="48" y="57"/>
                      <a:pt x="48" y="57"/>
                    </a:cubicBezTo>
                    <a:cubicBezTo>
                      <a:pt x="49" y="56"/>
                      <a:pt x="49" y="56"/>
                      <a:pt x="49" y="56"/>
                    </a:cubicBezTo>
                    <a:cubicBezTo>
                      <a:pt x="53" y="56"/>
                      <a:pt x="57" y="55"/>
                      <a:pt x="59" y="53"/>
                    </a:cubicBezTo>
                    <a:cubicBezTo>
                      <a:pt x="62" y="50"/>
                      <a:pt x="62" y="50"/>
                      <a:pt x="62" y="50"/>
                    </a:cubicBezTo>
                    <a:cubicBezTo>
                      <a:pt x="64" y="47"/>
                      <a:pt x="64" y="47"/>
                      <a:pt x="64" y="47"/>
                    </a:cubicBezTo>
                    <a:cubicBezTo>
                      <a:pt x="66" y="46"/>
                      <a:pt x="68" y="41"/>
                      <a:pt x="68" y="38"/>
                    </a:cubicBezTo>
                    <a:cubicBezTo>
                      <a:pt x="68" y="7"/>
                      <a:pt x="68" y="7"/>
                      <a:pt x="68" y="7"/>
                    </a:cubicBezTo>
                    <a:cubicBezTo>
                      <a:pt x="68" y="3"/>
                      <a:pt x="64" y="0"/>
                      <a:pt x="60" y="0"/>
                    </a:cubicBezTo>
                    <a:close/>
                    <a:moveTo>
                      <a:pt x="52" y="53"/>
                    </a:moveTo>
                    <a:cubicBezTo>
                      <a:pt x="52" y="52"/>
                      <a:pt x="52" y="52"/>
                      <a:pt x="52" y="52"/>
                    </a:cubicBezTo>
                    <a:cubicBezTo>
                      <a:pt x="52" y="52"/>
                      <a:pt x="52" y="51"/>
                      <a:pt x="52" y="51"/>
                    </a:cubicBezTo>
                    <a:cubicBezTo>
                      <a:pt x="52" y="45"/>
                      <a:pt x="52" y="45"/>
                      <a:pt x="52" y="45"/>
                    </a:cubicBezTo>
                    <a:cubicBezTo>
                      <a:pt x="58" y="45"/>
                      <a:pt x="58" y="45"/>
                      <a:pt x="58" y="45"/>
                    </a:cubicBezTo>
                    <a:cubicBezTo>
                      <a:pt x="59" y="45"/>
                      <a:pt x="59" y="45"/>
                      <a:pt x="59" y="44"/>
                    </a:cubicBezTo>
                    <a:cubicBezTo>
                      <a:pt x="59" y="44"/>
                      <a:pt x="59" y="43"/>
                      <a:pt x="58" y="43"/>
                    </a:cubicBezTo>
                    <a:cubicBezTo>
                      <a:pt x="52" y="43"/>
                      <a:pt x="52" y="43"/>
                      <a:pt x="52" y="43"/>
                    </a:cubicBezTo>
                    <a:cubicBezTo>
                      <a:pt x="53" y="42"/>
                      <a:pt x="54" y="41"/>
                      <a:pt x="56" y="41"/>
                    </a:cubicBezTo>
                    <a:cubicBezTo>
                      <a:pt x="64" y="41"/>
                      <a:pt x="64" y="41"/>
                      <a:pt x="64" y="41"/>
                    </a:cubicBezTo>
                    <a:cubicBezTo>
                      <a:pt x="64" y="43"/>
                      <a:pt x="63" y="45"/>
                      <a:pt x="62" y="45"/>
                    </a:cubicBezTo>
                    <a:cubicBezTo>
                      <a:pt x="56" y="51"/>
                      <a:pt x="56" y="51"/>
                      <a:pt x="56" y="51"/>
                    </a:cubicBezTo>
                    <a:cubicBezTo>
                      <a:pt x="56" y="52"/>
                      <a:pt x="54" y="52"/>
                      <a:pt x="52" y="53"/>
                    </a:cubicBezTo>
                    <a:close/>
                    <a:moveTo>
                      <a:pt x="56" y="39"/>
                    </a:moveTo>
                    <a:cubicBezTo>
                      <a:pt x="53" y="39"/>
                      <a:pt x="51" y="41"/>
                      <a:pt x="50" y="43"/>
                    </a:cubicBezTo>
                    <a:cubicBezTo>
                      <a:pt x="33" y="43"/>
                      <a:pt x="33" y="43"/>
                      <a:pt x="33" y="43"/>
                    </a:cubicBezTo>
                    <a:cubicBezTo>
                      <a:pt x="32" y="43"/>
                      <a:pt x="32" y="44"/>
                      <a:pt x="32" y="44"/>
                    </a:cubicBezTo>
                    <a:cubicBezTo>
                      <a:pt x="32" y="45"/>
                      <a:pt x="32" y="45"/>
                      <a:pt x="33" y="45"/>
                    </a:cubicBezTo>
                    <a:cubicBezTo>
                      <a:pt x="50" y="45"/>
                      <a:pt x="50" y="45"/>
                      <a:pt x="50" y="45"/>
                    </a:cubicBezTo>
                    <a:cubicBezTo>
                      <a:pt x="50" y="51"/>
                      <a:pt x="50" y="51"/>
                      <a:pt x="50" y="51"/>
                    </a:cubicBezTo>
                    <a:cubicBezTo>
                      <a:pt x="48" y="53"/>
                      <a:pt x="48" y="53"/>
                      <a:pt x="48" y="53"/>
                    </a:cubicBezTo>
                    <a:cubicBezTo>
                      <a:pt x="31" y="53"/>
                      <a:pt x="31" y="53"/>
                      <a:pt x="31" y="53"/>
                    </a:cubicBezTo>
                    <a:cubicBezTo>
                      <a:pt x="28" y="53"/>
                      <a:pt x="26" y="51"/>
                      <a:pt x="26" y="49"/>
                    </a:cubicBezTo>
                    <a:cubicBezTo>
                      <a:pt x="26" y="7"/>
                      <a:pt x="26" y="7"/>
                      <a:pt x="26" y="7"/>
                    </a:cubicBezTo>
                    <a:cubicBezTo>
                      <a:pt x="26" y="5"/>
                      <a:pt x="28" y="3"/>
                      <a:pt x="31" y="3"/>
                    </a:cubicBezTo>
                    <a:cubicBezTo>
                      <a:pt x="60" y="3"/>
                      <a:pt x="60" y="3"/>
                      <a:pt x="60" y="3"/>
                    </a:cubicBezTo>
                    <a:cubicBezTo>
                      <a:pt x="63" y="3"/>
                      <a:pt x="65" y="5"/>
                      <a:pt x="65" y="7"/>
                    </a:cubicBezTo>
                    <a:cubicBezTo>
                      <a:pt x="65" y="38"/>
                      <a:pt x="65" y="38"/>
                      <a:pt x="65" y="38"/>
                    </a:cubicBezTo>
                    <a:cubicBezTo>
                      <a:pt x="65" y="38"/>
                      <a:pt x="65" y="39"/>
                      <a:pt x="65" y="39"/>
                    </a:cubicBezTo>
                    <a:lnTo>
                      <a:pt x="56" y="39"/>
                    </a:lnTo>
                    <a:close/>
                    <a:moveTo>
                      <a:pt x="12" y="22"/>
                    </a:moveTo>
                    <a:cubicBezTo>
                      <a:pt x="10" y="22"/>
                      <a:pt x="10" y="22"/>
                      <a:pt x="10" y="22"/>
                    </a:cubicBezTo>
                    <a:cubicBezTo>
                      <a:pt x="9" y="22"/>
                      <a:pt x="9" y="23"/>
                      <a:pt x="9" y="23"/>
                    </a:cubicBezTo>
                    <a:cubicBezTo>
                      <a:pt x="9" y="24"/>
                      <a:pt x="9" y="24"/>
                      <a:pt x="10" y="24"/>
                    </a:cubicBezTo>
                    <a:cubicBezTo>
                      <a:pt x="12" y="24"/>
                      <a:pt x="12" y="24"/>
                      <a:pt x="12" y="24"/>
                    </a:cubicBezTo>
                    <a:cubicBezTo>
                      <a:pt x="12" y="30"/>
                      <a:pt x="12" y="30"/>
                      <a:pt x="12" y="30"/>
                    </a:cubicBezTo>
                    <a:cubicBezTo>
                      <a:pt x="10" y="30"/>
                      <a:pt x="10" y="30"/>
                      <a:pt x="10" y="30"/>
                    </a:cubicBezTo>
                    <a:cubicBezTo>
                      <a:pt x="9" y="30"/>
                      <a:pt x="9" y="31"/>
                      <a:pt x="9" y="31"/>
                    </a:cubicBezTo>
                    <a:cubicBezTo>
                      <a:pt x="9" y="32"/>
                      <a:pt x="9" y="32"/>
                      <a:pt x="10" y="32"/>
                    </a:cubicBezTo>
                    <a:cubicBezTo>
                      <a:pt x="12" y="32"/>
                      <a:pt x="12" y="32"/>
                      <a:pt x="12" y="32"/>
                    </a:cubicBezTo>
                    <a:cubicBezTo>
                      <a:pt x="12" y="38"/>
                      <a:pt x="12" y="38"/>
                      <a:pt x="12" y="38"/>
                    </a:cubicBezTo>
                    <a:cubicBezTo>
                      <a:pt x="10" y="38"/>
                      <a:pt x="10" y="38"/>
                      <a:pt x="10" y="38"/>
                    </a:cubicBezTo>
                    <a:cubicBezTo>
                      <a:pt x="9" y="38"/>
                      <a:pt x="9" y="39"/>
                      <a:pt x="9" y="39"/>
                    </a:cubicBezTo>
                    <a:cubicBezTo>
                      <a:pt x="9" y="40"/>
                      <a:pt x="9" y="40"/>
                      <a:pt x="10" y="40"/>
                    </a:cubicBezTo>
                    <a:cubicBezTo>
                      <a:pt x="12" y="40"/>
                      <a:pt x="12" y="40"/>
                      <a:pt x="12" y="40"/>
                    </a:cubicBezTo>
                    <a:cubicBezTo>
                      <a:pt x="12" y="46"/>
                      <a:pt x="12" y="46"/>
                      <a:pt x="12" y="46"/>
                    </a:cubicBezTo>
                    <a:cubicBezTo>
                      <a:pt x="10" y="46"/>
                      <a:pt x="10" y="46"/>
                      <a:pt x="10" y="46"/>
                    </a:cubicBezTo>
                    <a:cubicBezTo>
                      <a:pt x="9" y="46"/>
                      <a:pt x="9" y="47"/>
                      <a:pt x="9" y="47"/>
                    </a:cubicBezTo>
                    <a:cubicBezTo>
                      <a:pt x="9" y="48"/>
                      <a:pt x="9" y="48"/>
                      <a:pt x="10" y="48"/>
                    </a:cubicBezTo>
                    <a:cubicBezTo>
                      <a:pt x="12" y="48"/>
                      <a:pt x="12" y="48"/>
                      <a:pt x="12" y="48"/>
                    </a:cubicBezTo>
                    <a:cubicBezTo>
                      <a:pt x="12" y="54"/>
                      <a:pt x="12" y="54"/>
                      <a:pt x="12" y="54"/>
                    </a:cubicBezTo>
                    <a:cubicBezTo>
                      <a:pt x="12" y="54"/>
                      <a:pt x="12" y="54"/>
                      <a:pt x="12" y="54"/>
                    </a:cubicBezTo>
                    <a:cubicBezTo>
                      <a:pt x="10" y="54"/>
                      <a:pt x="10" y="54"/>
                      <a:pt x="10" y="54"/>
                    </a:cubicBezTo>
                    <a:cubicBezTo>
                      <a:pt x="9" y="54"/>
                      <a:pt x="9" y="55"/>
                      <a:pt x="9" y="55"/>
                    </a:cubicBezTo>
                    <a:cubicBezTo>
                      <a:pt x="9" y="56"/>
                      <a:pt x="9" y="56"/>
                      <a:pt x="10" y="56"/>
                    </a:cubicBezTo>
                    <a:cubicBezTo>
                      <a:pt x="13" y="56"/>
                      <a:pt x="13" y="56"/>
                      <a:pt x="13" y="56"/>
                    </a:cubicBezTo>
                    <a:cubicBezTo>
                      <a:pt x="14" y="59"/>
                      <a:pt x="16" y="61"/>
                      <a:pt x="19" y="61"/>
                    </a:cubicBezTo>
                    <a:cubicBezTo>
                      <a:pt x="27" y="61"/>
                      <a:pt x="27" y="61"/>
                      <a:pt x="27" y="61"/>
                    </a:cubicBezTo>
                    <a:cubicBezTo>
                      <a:pt x="27" y="64"/>
                      <a:pt x="27" y="64"/>
                      <a:pt x="27" y="64"/>
                    </a:cubicBezTo>
                    <a:cubicBezTo>
                      <a:pt x="26" y="64"/>
                      <a:pt x="26" y="64"/>
                      <a:pt x="25" y="64"/>
                    </a:cubicBezTo>
                    <a:cubicBezTo>
                      <a:pt x="7" y="64"/>
                      <a:pt x="7" y="64"/>
                      <a:pt x="7" y="64"/>
                    </a:cubicBezTo>
                    <a:cubicBezTo>
                      <a:pt x="5" y="64"/>
                      <a:pt x="3" y="62"/>
                      <a:pt x="3" y="60"/>
                    </a:cubicBezTo>
                    <a:cubicBezTo>
                      <a:pt x="3" y="19"/>
                      <a:pt x="3" y="19"/>
                      <a:pt x="3" y="19"/>
                    </a:cubicBezTo>
                    <a:cubicBezTo>
                      <a:pt x="3" y="16"/>
                      <a:pt x="5" y="14"/>
                      <a:pt x="7" y="14"/>
                    </a:cubicBezTo>
                    <a:cubicBezTo>
                      <a:pt x="12" y="14"/>
                      <a:pt x="12" y="14"/>
                      <a:pt x="12" y="14"/>
                    </a:cubicBezTo>
                    <a:lnTo>
                      <a:pt x="12" y="22"/>
                    </a:lnTo>
                    <a:close/>
                    <a:moveTo>
                      <a:pt x="29" y="64"/>
                    </a:moveTo>
                    <a:cubicBezTo>
                      <a:pt x="29" y="61"/>
                      <a:pt x="29" y="61"/>
                      <a:pt x="29" y="61"/>
                    </a:cubicBezTo>
                    <a:cubicBezTo>
                      <a:pt x="34" y="61"/>
                      <a:pt x="34" y="61"/>
                      <a:pt x="34" y="61"/>
                    </a:cubicBezTo>
                    <a:cubicBezTo>
                      <a:pt x="33" y="62"/>
                      <a:pt x="33" y="62"/>
                      <a:pt x="33" y="62"/>
                    </a:cubicBezTo>
                    <a:cubicBezTo>
                      <a:pt x="32" y="63"/>
                      <a:pt x="31" y="63"/>
                      <a:pt x="29" y="64"/>
                    </a:cubicBezTo>
                    <a:close/>
                    <a:moveTo>
                      <a:pt x="19" y="59"/>
                    </a:moveTo>
                    <a:cubicBezTo>
                      <a:pt x="16" y="59"/>
                      <a:pt x="14" y="57"/>
                      <a:pt x="14" y="54"/>
                    </a:cubicBezTo>
                    <a:cubicBezTo>
                      <a:pt x="14" y="13"/>
                      <a:pt x="14" y="13"/>
                      <a:pt x="14" y="13"/>
                    </a:cubicBezTo>
                    <a:cubicBezTo>
                      <a:pt x="14" y="10"/>
                      <a:pt x="16" y="8"/>
                      <a:pt x="19" y="8"/>
                    </a:cubicBezTo>
                    <a:cubicBezTo>
                      <a:pt x="24" y="8"/>
                      <a:pt x="24" y="8"/>
                      <a:pt x="24" y="8"/>
                    </a:cubicBezTo>
                    <a:cubicBezTo>
                      <a:pt x="24" y="17"/>
                      <a:pt x="24" y="17"/>
                      <a:pt x="24" y="17"/>
                    </a:cubicBezTo>
                    <a:cubicBezTo>
                      <a:pt x="21" y="17"/>
                      <a:pt x="21" y="17"/>
                      <a:pt x="21" y="17"/>
                    </a:cubicBezTo>
                    <a:cubicBezTo>
                      <a:pt x="21" y="17"/>
                      <a:pt x="20" y="17"/>
                      <a:pt x="20" y="18"/>
                    </a:cubicBezTo>
                    <a:cubicBezTo>
                      <a:pt x="20" y="18"/>
                      <a:pt x="21" y="19"/>
                      <a:pt x="21" y="19"/>
                    </a:cubicBezTo>
                    <a:cubicBezTo>
                      <a:pt x="24" y="19"/>
                      <a:pt x="24" y="19"/>
                      <a:pt x="24" y="19"/>
                    </a:cubicBezTo>
                    <a:cubicBezTo>
                      <a:pt x="24" y="25"/>
                      <a:pt x="24" y="25"/>
                      <a:pt x="24" y="25"/>
                    </a:cubicBezTo>
                    <a:cubicBezTo>
                      <a:pt x="21" y="25"/>
                      <a:pt x="21" y="25"/>
                      <a:pt x="21" y="25"/>
                    </a:cubicBezTo>
                    <a:cubicBezTo>
                      <a:pt x="21" y="25"/>
                      <a:pt x="20" y="25"/>
                      <a:pt x="20" y="26"/>
                    </a:cubicBezTo>
                    <a:cubicBezTo>
                      <a:pt x="20" y="26"/>
                      <a:pt x="21" y="27"/>
                      <a:pt x="21" y="27"/>
                    </a:cubicBezTo>
                    <a:cubicBezTo>
                      <a:pt x="24" y="27"/>
                      <a:pt x="24" y="27"/>
                      <a:pt x="24" y="27"/>
                    </a:cubicBezTo>
                    <a:cubicBezTo>
                      <a:pt x="24" y="33"/>
                      <a:pt x="24" y="33"/>
                      <a:pt x="24" y="33"/>
                    </a:cubicBezTo>
                    <a:cubicBezTo>
                      <a:pt x="21" y="33"/>
                      <a:pt x="21" y="33"/>
                      <a:pt x="21" y="33"/>
                    </a:cubicBezTo>
                    <a:cubicBezTo>
                      <a:pt x="21" y="33"/>
                      <a:pt x="20" y="33"/>
                      <a:pt x="20" y="34"/>
                    </a:cubicBezTo>
                    <a:cubicBezTo>
                      <a:pt x="20" y="34"/>
                      <a:pt x="21" y="35"/>
                      <a:pt x="21" y="35"/>
                    </a:cubicBezTo>
                    <a:cubicBezTo>
                      <a:pt x="24" y="35"/>
                      <a:pt x="24" y="35"/>
                      <a:pt x="24" y="35"/>
                    </a:cubicBezTo>
                    <a:cubicBezTo>
                      <a:pt x="24" y="41"/>
                      <a:pt x="24" y="41"/>
                      <a:pt x="24" y="41"/>
                    </a:cubicBezTo>
                    <a:cubicBezTo>
                      <a:pt x="21" y="41"/>
                      <a:pt x="21" y="41"/>
                      <a:pt x="21" y="41"/>
                    </a:cubicBezTo>
                    <a:cubicBezTo>
                      <a:pt x="21" y="41"/>
                      <a:pt x="20" y="41"/>
                      <a:pt x="20" y="42"/>
                    </a:cubicBezTo>
                    <a:cubicBezTo>
                      <a:pt x="20" y="42"/>
                      <a:pt x="21" y="43"/>
                      <a:pt x="21" y="43"/>
                    </a:cubicBezTo>
                    <a:cubicBezTo>
                      <a:pt x="24" y="43"/>
                      <a:pt x="24" y="43"/>
                      <a:pt x="24" y="43"/>
                    </a:cubicBezTo>
                    <a:cubicBezTo>
                      <a:pt x="24" y="49"/>
                      <a:pt x="24" y="49"/>
                      <a:pt x="24" y="49"/>
                    </a:cubicBezTo>
                    <a:cubicBezTo>
                      <a:pt x="24" y="49"/>
                      <a:pt x="24" y="49"/>
                      <a:pt x="24" y="49"/>
                    </a:cubicBezTo>
                    <a:cubicBezTo>
                      <a:pt x="21" y="49"/>
                      <a:pt x="21" y="49"/>
                      <a:pt x="21" y="49"/>
                    </a:cubicBezTo>
                    <a:cubicBezTo>
                      <a:pt x="21" y="49"/>
                      <a:pt x="20" y="49"/>
                      <a:pt x="20" y="50"/>
                    </a:cubicBezTo>
                    <a:cubicBezTo>
                      <a:pt x="20" y="50"/>
                      <a:pt x="21" y="51"/>
                      <a:pt x="21" y="51"/>
                    </a:cubicBezTo>
                    <a:cubicBezTo>
                      <a:pt x="24" y="51"/>
                      <a:pt x="24" y="51"/>
                      <a:pt x="24" y="51"/>
                    </a:cubicBezTo>
                    <a:cubicBezTo>
                      <a:pt x="25" y="53"/>
                      <a:pt x="28" y="55"/>
                      <a:pt x="31" y="55"/>
                    </a:cubicBezTo>
                    <a:cubicBezTo>
                      <a:pt x="38" y="55"/>
                      <a:pt x="38" y="55"/>
                      <a:pt x="38" y="55"/>
                    </a:cubicBezTo>
                    <a:cubicBezTo>
                      <a:pt x="38" y="57"/>
                      <a:pt x="38" y="57"/>
                      <a:pt x="38" y="57"/>
                    </a:cubicBezTo>
                    <a:cubicBezTo>
                      <a:pt x="37" y="59"/>
                      <a:pt x="37" y="59"/>
                      <a:pt x="37" y="59"/>
                    </a:cubicBezTo>
                    <a:lnTo>
                      <a:pt x="19" y="59"/>
                    </a:lnTo>
                    <a:close/>
                    <a:moveTo>
                      <a:pt x="40" y="58"/>
                    </a:moveTo>
                    <a:cubicBezTo>
                      <a:pt x="40" y="58"/>
                      <a:pt x="40" y="58"/>
                      <a:pt x="40" y="58"/>
                    </a:cubicBezTo>
                    <a:cubicBezTo>
                      <a:pt x="41" y="57"/>
                      <a:pt x="41" y="57"/>
                      <a:pt x="40" y="57"/>
                    </a:cubicBezTo>
                    <a:cubicBezTo>
                      <a:pt x="40" y="55"/>
                      <a:pt x="40" y="55"/>
                      <a:pt x="40" y="55"/>
                    </a:cubicBezTo>
                    <a:cubicBezTo>
                      <a:pt x="46" y="55"/>
                      <a:pt x="46" y="55"/>
                      <a:pt x="46" y="55"/>
                    </a:cubicBezTo>
                    <a:cubicBezTo>
                      <a:pt x="45" y="56"/>
                      <a:pt x="45" y="56"/>
                      <a:pt x="45" y="56"/>
                    </a:cubicBezTo>
                    <a:cubicBezTo>
                      <a:pt x="44" y="57"/>
                      <a:pt x="42" y="58"/>
                      <a:pt x="40" y="58"/>
                    </a:cubicBezTo>
                    <a:close/>
                    <a:moveTo>
                      <a:pt x="59" y="12"/>
                    </a:moveTo>
                    <a:cubicBezTo>
                      <a:pt x="59" y="12"/>
                      <a:pt x="59" y="13"/>
                      <a:pt x="58" y="13"/>
                    </a:cubicBezTo>
                    <a:cubicBezTo>
                      <a:pt x="33" y="13"/>
                      <a:pt x="33" y="13"/>
                      <a:pt x="33" y="13"/>
                    </a:cubicBezTo>
                    <a:cubicBezTo>
                      <a:pt x="32" y="13"/>
                      <a:pt x="32" y="12"/>
                      <a:pt x="32" y="12"/>
                    </a:cubicBezTo>
                    <a:cubicBezTo>
                      <a:pt x="32" y="11"/>
                      <a:pt x="32" y="11"/>
                      <a:pt x="33" y="11"/>
                    </a:cubicBezTo>
                    <a:cubicBezTo>
                      <a:pt x="58" y="11"/>
                      <a:pt x="58" y="11"/>
                      <a:pt x="58" y="11"/>
                    </a:cubicBezTo>
                    <a:cubicBezTo>
                      <a:pt x="59" y="11"/>
                      <a:pt x="59" y="11"/>
                      <a:pt x="59" y="12"/>
                    </a:cubicBezTo>
                    <a:close/>
                    <a:moveTo>
                      <a:pt x="59" y="20"/>
                    </a:moveTo>
                    <a:cubicBezTo>
                      <a:pt x="59" y="21"/>
                      <a:pt x="59" y="21"/>
                      <a:pt x="58" y="21"/>
                    </a:cubicBezTo>
                    <a:cubicBezTo>
                      <a:pt x="33" y="21"/>
                      <a:pt x="33" y="21"/>
                      <a:pt x="33" y="21"/>
                    </a:cubicBezTo>
                    <a:cubicBezTo>
                      <a:pt x="32" y="21"/>
                      <a:pt x="32" y="21"/>
                      <a:pt x="32" y="20"/>
                    </a:cubicBezTo>
                    <a:cubicBezTo>
                      <a:pt x="32" y="19"/>
                      <a:pt x="32" y="19"/>
                      <a:pt x="33" y="19"/>
                    </a:cubicBezTo>
                    <a:cubicBezTo>
                      <a:pt x="58" y="19"/>
                      <a:pt x="58" y="19"/>
                      <a:pt x="58" y="19"/>
                    </a:cubicBezTo>
                    <a:cubicBezTo>
                      <a:pt x="59" y="19"/>
                      <a:pt x="59" y="19"/>
                      <a:pt x="59" y="20"/>
                    </a:cubicBezTo>
                    <a:close/>
                    <a:moveTo>
                      <a:pt x="59" y="28"/>
                    </a:moveTo>
                    <a:cubicBezTo>
                      <a:pt x="59" y="29"/>
                      <a:pt x="59" y="29"/>
                      <a:pt x="58" y="29"/>
                    </a:cubicBezTo>
                    <a:cubicBezTo>
                      <a:pt x="33" y="29"/>
                      <a:pt x="33" y="29"/>
                      <a:pt x="33" y="29"/>
                    </a:cubicBezTo>
                    <a:cubicBezTo>
                      <a:pt x="32" y="29"/>
                      <a:pt x="32" y="29"/>
                      <a:pt x="32" y="28"/>
                    </a:cubicBezTo>
                    <a:cubicBezTo>
                      <a:pt x="32" y="27"/>
                      <a:pt x="32" y="27"/>
                      <a:pt x="33" y="27"/>
                    </a:cubicBezTo>
                    <a:cubicBezTo>
                      <a:pt x="58" y="27"/>
                      <a:pt x="58" y="27"/>
                      <a:pt x="58" y="27"/>
                    </a:cubicBezTo>
                    <a:cubicBezTo>
                      <a:pt x="59" y="27"/>
                      <a:pt x="59" y="27"/>
                      <a:pt x="59" y="28"/>
                    </a:cubicBezTo>
                    <a:close/>
                    <a:moveTo>
                      <a:pt x="59" y="36"/>
                    </a:moveTo>
                    <a:cubicBezTo>
                      <a:pt x="59" y="37"/>
                      <a:pt x="59" y="37"/>
                      <a:pt x="58" y="37"/>
                    </a:cubicBezTo>
                    <a:cubicBezTo>
                      <a:pt x="33" y="37"/>
                      <a:pt x="33" y="37"/>
                      <a:pt x="33" y="37"/>
                    </a:cubicBezTo>
                    <a:cubicBezTo>
                      <a:pt x="32" y="37"/>
                      <a:pt x="32" y="37"/>
                      <a:pt x="32" y="36"/>
                    </a:cubicBezTo>
                    <a:cubicBezTo>
                      <a:pt x="32" y="36"/>
                      <a:pt x="32" y="35"/>
                      <a:pt x="33" y="35"/>
                    </a:cubicBezTo>
                    <a:cubicBezTo>
                      <a:pt x="58" y="35"/>
                      <a:pt x="58" y="35"/>
                      <a:pt x="58" y="35"/>
                    </a:cubicBezTo>
                    <a:cubicBezTo>
                      <a:pt x="59" y="35"/>
                      <a:pt x="59" y="36"/>
                      <a:pt x="59" y="3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2" name="Google Shape;882;p16"/>
              <p:cNvSpPr/>
              <p:nvPr/>
            </p:nvSpPr>
            <p:spPr>
              <a:xfrm>
                <a:off x="7626142" y="3331001"/>
                <a:ext cx="421885" cy="352397"/>
              </a:xfrm>
              <a:custGeom>
                <a:avLst/>
                <a:gdLst/>
                <a:ahLst/>
                <a:cxnLst/>
                <a:rect l="l" t="t" r="r" b="b"/>
                <a:pathLst>
                  <a:path w="72" h="60" extrusionOk="0">
                    <a:moveTo>
                      <a:pt x="72" y="13"/>
                    </a:moveTo>
                    <a:cubicBezTo>
                      <a:pt x="72" y="14"/>
                      <a:pt x="71" y="15"/>
                      <a:pt x="71" y="15"/>
                    </a:cubicBezTo>
                    <a:cubicBezTo>
                      <a:pt x="60" y="15"/>
                      <a:pt x="60" y="15"/>
                      <a:pt x="60" y="15"/>
                    </a:cubicBezTo>
                    <a:cubicBezTo>
                      <a:pt x="59" y="15"/>
                      <a:pt x="57" y="16"/>
                      <a:pt x="57" y="17"/>
                    </a:cubicBezTo>
                    <a:cubicBezTo>
                      <a:pt x="49" y="41"/>
                      <a:pt x="49" y="41"/>
                      <a:pt x="49" y="41"/>
                    </a:cubicBezTo>
                    <a:cubicBezTo>
                      <a:pt x="49" y="43"/>
                      <a:pt x="46" y="45"/>
                      <a:pt x="44" y="45"/>
                    </a:cubicBezTo>
                    <a:cubicBezTo>
                      <a:pt x="14" y="45"/>
                      <a:pt x="14" y="45"/>
                      <a:pt x="14" y="45"/>
                    </a:cubicBezTo>
                    <a:cubicBezTo>
                      <a:pt x="13" y="45"/>
                      <a:pt x="13" y="45"/>
                      <a:pt x="12" y="45"/>
                    </a:cubicBezTo>
                    <a:cubicBezTo>
                      <a:pt x="12" y="47"/>
                      <a:pt x="12" y="47"/>
                      <a:pt x="12" y="47"/>
                    </a:cubicBezTo>
                    <a:cubicBezTo>
                      <a:pt x="12" y="47"/>
                      <a:pt x="13" y="48"/>
                      <a:pt x="14" y="48"/>
                    </a:cubicBezTo>
                    <a:cubicBezTo>
                      <a:pt x="47" y="48"/>
                      <a:pt x="47" y="48"/>
                      <a:pt x="47" y="48"/>
                    </a:cubicBezTo>
                    <a:cubicBezTo>
                      <a:pt x="48" y="48"/>
                      <a:pt x="48" y="49"/>
                      <a:pt x="48" y="50"/>
                    </a:cubicBezTo>
                    <a:cubicBezTo>
                      <a:pt x="48" y="50"/>
                      <a:pt x="48" y="51"/>
                      <a:pt x="47" y="51"/>
                    </a:cubicBezTo>
                    <a:cubicBezTo>
                      <a:pt x="14" y="51"/>
                      <a:pt x="14" y="51"/>
                      <a:pt x="14" y="51"/>
                    </a:cubicBezTo>
                    <a:cubicBezTo>
                      <a:pt x="11" y="51"/>
                      <a:pt x="9" y="49"/>
                      <a:pt x="9" y="47"/>
                    </a:cubicBezTo>
                    <a:cubicBezTo>
                      <a:pt x="9" y="44"/>
                      <a:pt x="9" y="44"/>
                      <a:pt x="9" y="44"/>
                    </a:cubicBezTo>
                    <a:cubicBezTo>
                      <a:pt x="9" y="43"/>
                      <a:pt x="9" y="43"/>
                      <a:pt x="9" y="43"/>
                    </a:cubicBezTo>
                    <a:cubicBezTo>
                      <a:pt x="9" y="42"/>
                      <a:pt x="8" y="42"/>
                      <a:pt x="8" y="41"/>
                    </a:cubicBezTo>
                    <a:cubicBezTo>
                      <a:pt x="0" y="24"/>
                      <a:pt x="0" y="24"/>
                      <a:pt x="0" y="24"/>
                    </a:cubicBezTo>
                    <a:cubicBezTo>
                      <a:pt x="0" y="23"/>
                      <a:pt x="0" y="22"/>
                      <a:pt x="1" y="22"/>
                    </a:cubicBezTo>
                    <a:cubicBezTo>
                      <a:pt x="2" y="21"/>
                      <a:pt x="3" y="22"/>
                      <a:pt x="3" y="22"/>
                    </a:cubicBezTo>
                    <a:cubicBezTo>
                      <a:pt x="11" y="40"/>
                      <a:pt x="11" y="40"/>
                      <a:pt x="11" y="40"/>
                    </a:cubicBezTo>
                    <a:cubicBezTo>
                      <a:pt x="11" y="41"/>
                      <a:pt x="13" y="42"/>
                      <a:pt x="14" y="42"/>
                    </a:cubicBezTo>
                    <a:cubicBezTo>
                      <a:pt x="44" y="42"/>
                      <a:pt x="44" y="42"/>
                      <a:pt x="44" y="42"/>
                    </a:cubicBezTo>
                    <a:cubicBezTo>
                      <a:pt x="45" y="42"/>
                      <a:pt x="46" y="41"/>
                      <a:pt x="47" y="40"/>
                    </a:cubicBezTo>
                    <a:cubicBezTo>
                      <a:pt x="54" y="16"/>
                      <a:pt x="54" y="16"/>
                      <a:pt x="54" y="16"/>
                    </a:cubicBezTo>
                    <a:cubicBezTo>
                      <a:pt x="55" y="13"/>
                      <a:pt x="57" y="12"/>
                      <a:pt x="60" y="12"/>
                    </a:cubicBezTo>
                    <a:cubicBezTo>
                      <a:pt x="71" y="12"/>
                      <a:pt x="71" y="12"/>
                      <a:pt x="71" y="12"/>
                    </a:cubicBezTo>
                    <a:cubicBezTo>
                      <a:pt x="71" y="12"/>
                      <a:pt x="72" y="12"/>
                      <a:pt x="72" y="13"/>
                    </a:cubicBezTo>
                    <a:close/>
                    <a:moveTo>
                      <a:pt x="18" y="56"/>
                    </a:moveTo>
                    <a:cubicBezTo>
                      <a:pt x="18" y="58"/>
                      <a:pt x="17" y="60"/>
                      <a:pt x="15" y="60"/>
                    </a:cubicBezTo>
                    <a:cubicBezTo>
                      <a:pt x="13" y="60"/>
                      <a:pt x="11" y="58"/>
                      <a:pt x="11" y="56"/>
                    </a:cubicBezTo>
                    <a:cubicBezTo>
                      <a:pt x="11" y="54"/>
                      <a:pt x="13" y="52"/>
                      <a:pt x="15" y="52"/>
                    </a:cubicBezTo>
                    <a:cubicBezTo>
                      <a:pt x="17" y="52"/>
                      <a:pt x="18" y="54"/>
                      <a:pt x="18" y="56"/>
                    </a:cubicBezTo>
                    <a:close/>
                    <a:moveTo>
                      <a:pt x="16" y="56"/>
                    </a:moveTo>
                    <a:cubicBezTo>
                      <a:pt x="16" y="55"/>
                      <a:pt x="16" y="54"/>
                      <a:pt x="15" y="54"/>
                    </a:cubicBezTo>
                    <a:cubicBezTo>
                      <a:pt x="14" y="54"/>
                      <a:pt x="13" y="55"/>
                      <a:pt x="13" y="56"/>
                    </a:cubicBezTo>
                    <a:cubicBezTo>
                      <a:pt x="13" y="57"/>
                      <a:pt x="14" y="58"/>
                      <a:pt x="15" y="58"/>
                    </a:cubicBezTo>
                    <a:cubicBezTo>
                      <a:pt x="16" y="58"/>
                      <a:pt x="16" y="57"/>
                      <a:pt x="16" y="56"/>
                    </a:cubicBezTo>
                    <a:close/>
                    <a:moveTo>
                      <a:pt x="45" y="56"/>
                    </a:moveTo>
                    <a:cubicBezTo>
                      <a:pt x="45" y="58"/>
                      <a:pt x="44" y="60"/>
                      <a:pt x="42" y="60"/>
                    </a:cubicBezTo>
                    <a:cubicBezTo>
                      <a:pt x="40" y="60"/>
                      <a:pt x="38" y="58"/>
                      <a:pt x="38" y="56"/>
                    </a:cubicBezTo>
                    <a:cubicBezTo>
                      <a:pt x="38" y="54"/>
                      <a:pt x="40" y="52"/>
                      <a:pt x="42" y="52"/>
                    </a:cubicBezTo>
                    <a:cubicBezTo>
                      <a:pt x="44" y="52"/>
                      <a:pt x="45" y="54"/>
                      <a:pt x="45" y="56"/>
                    </a:cubicBezTo>
                    <a:close/>
                    <a:moveTo>
                      <a:pt x="43" y="56"/>
                    </a:moveTo>
                    <a:cubicBezTo>
                      <a:pt x="43" y="55"/>
                      <a:pt x="43" y="54"/>
                      <a:pt x="42" y="54"/>
                    </a:cubicBezTo>
                    <a:cubicBezTo>
                      <a:pt x="41" y="54"/>
                      <a:pt x="40" y="55"/>
                      <a:pt x="40" y="56"/>
                    </a:cubicBezTo>
                    <a:cubicBezTo>
                      <a:pt x="40" y="57"/>
                      <a:pt x="41" y="58"/>
                      <a:pt x="42" y="58"/>
                    </a:cubicBezTo>
                    <a:cubicBezTo>
                      <a:pt x="43" y="58"/>
                      <a:pt x="43" y="57"/>
                      <a:pt x="43" y="56"/>
                    </a:cubicBezTo>
                    <a:close/>
                    <a:moveTo>
                      <a:pt x="46" y="35"/>
                    </a:moveTo>
                    <a:cubicBezTo>
                      <a:pt x="46" y="34"/>
                      <a:pt x="45" y="34"/>
                      <a:pt x="45" y="34"/>
                    </a:cubicBezTo>
                    <a:cubicBezTo>
                      <a:pt x="12" y="34"/>
                      <a:pt x="12" y="34"/>
                      <a:pt x="12" y="34"/>
                    </a:cubicBezTo>
                    <a:cubicBezTo>
                      <a:pt x="11" y="34"/>
                      <a:pt x="11" y="34"/>
                      <a:pt x="11" y="35"/>
                    </a:cubicBezTo>
                    <a:cubicBezTo>
                      <a:pt x="11" y="35"/>
                      <a:pt x="11" y="36"/>
                      <a:pt x="12" y="36"/>
                    </a:cubicBezTo>
                    <a:cubicBezTo>
                      <a:pt x="45" y="36"/>
                      <a:pt x="45" y="36"/>
                      <a:pt x="45" y="36"/>
                    </a:cubicBezTo>
                    <a:cubicBezTo>
                      <a:pt x="45" y="36"/>
                      <a:pt x="46" y="35"/>
                      <a:pt x="46" y="35"/>
                    </a:cubicBezTo>
                    <a:close/>
                    <a:moveTo>
                      <a:pt x="13" y="38"/>
                    </a:moveTo>
                    <a:cubicBezTo>
                      <a:pt x="13" y="38"/>
                      <a:pt x="12" y="39"/>
                      <a:pt x="12" y="39"/>
                    </a:cubicBezTo>
                    <a:cubicBezTo>
                      <a:pt x="12" y="40"/>
                      <a:pt x="13" y="40"/>
                      <a:pt x="13" y="40"/>
                    </a:cubicBezTo>
                    <a:cubicBezTo>
                      <a:pt x="43" y="40"/>
                      <a:pt x="43" y="40"/>
                      <a:pt x="43" y="40"/>
                    </a:cubicBezTo>
                    <a:cubicBezTo>
                      <a:pt x="44" y="40"/>
                      <a:pt x="44" y="40"/>
                      <a:pt x="44" y="39"/>
                    </a:cubicBezTo>
                    <a:cubicBezTo>
                      <a:pt x="44" y="39"/>
                      <a:pt x="44" y="38"/>
                      <a:pt x="43" y="38"/>
                    </a:cubicBezTo>
                    <a:lnTo>
                      <a:pt x="13" y="38"/>
                    </a:lnTo>
                    <a:close/>
                    <a:moveTo>
                      <a:pt x="13" y="28"/>
                    </a:moveTo>
                    <a:cubicBezTo>
                      <a:pt x="14" y="28"/>
                      <a:pt x="16" y="27"/>
                      <a:pt x="16" y="25"/>
                    </a:cubicBezTo>
                    <a:cubicBezTo>
                      <a:pt x="16" y="24"/>
                      <a:pt x="16" y="24"/>
                      <a:pt x="16" y="23"/>
                    </a:cubicBezTo>
                    <a:cubicBezTo>
                      <a:pt x="26" y="13"/>
                      <a:pt x="26" y="13"/>
                      <a:pt x="26" y="13"/>
                    </a:cubicBezTo>
                    <a:cubicBezTo>
                      <a:pt x="27" y="13"/>
                      <a:pt x="27" y="14"/>
                      <a:pt x="28" y="14"/>
                    </a:cubicBezTo>
                    <a:cubicBezTo>
                      <a:pt x="28" y="14"/>
                      <a:pt x="29" y="13"/>
                      <a:pt x="29" y="13"/>
                    </a:cubicBezTo>
                    <a:cubicBezTo>
                      <a:pt x="33" y="17"/>
                      <a:pt x="33" y="17"/>
                      <a:pt x="33" y="17"/>
                    </a:cubicBezTo>
                    <a:cubicBezTo>
                      <a:pt x="33" y="18"/>
                      <a:pt x="33" y="18"/>
                      <a:pt x="33" y="19"/>
                    </a:cubicBezTo>
                    <a:cubicBezTo>
                      <a:pt x="33" y="20"/>
                      <a:pt x="34" y="22"/>
                      <a:pt x="36" y="22"/>
                    </a:cubicBezTo>
                    <a:cubicBezTo>
                      <a:pt x="38" y="22"/>
                      <a:pt x="39" y="20"/>
                      <a:pt x="39" y="19"/>
                    </a:cubicBezTo>
                    <a:cubicBezTo>
                      <a:pt x="39" y="18"/>
                      <a:pt x="39" y="18"/>
                      <a:pt x="39" y="17"/>
                    </a:cubicBezTo>
                    <a:cubicBezTo>
                      <a:pt x="50" y="6"/>
                      <a:pt x="50" y="6"/>
                      <a:pt x="50" y="6"/>
                    </a:cubicBezTo>
                    <a:cubicBezTo>
                      <a:pt x="50" y="7"/>
                      <a:pt x="51" y="7"/>
                      <a:pt x="51" y="7"/>
                    </a:cubicBezTo>
                    <a:cubicBezTo>
                      <a:pt x="53" y="7"/>
                      <a:pt x="54" y="5"/>
                      <a:pt x="54" y="4"/>
                    </a:cubicBezTo>
                    <a:cubicBezTo>
                      <a:pt x="54" y="2"/>
                      <a:pt x="53" y="0"/>
                      <a:pt x="51" y="0"/>
                    </a:cubicBezTo>
                    <a:cubicBezTo>
                      <a:pt x="50" y="0"/>
                      <a:pt x="48" y="2"/>
                      <a:pt x="48" y="4"/>
                    </a:cubicBezTo>
                    <a:cubicBezTo>
                      <a:pt x="48" y="4"/>
                      <a:pt x="48" y="5"/>
                      <a:pt x="49" y="5"/>
                    </a:cubicBezTo>
                    <a:cubicBezTo>
                      <a:pt x="38" y="16"/>
                      <a:pt x="38" y="16"/>
                      <a:pt x="38" y="16"/>
                    </a:cubicBezTo>
                    <a:cubicBezTo>
                      <a:pt x="37" y="16"/>
                      <a:pt x="37" y="15"/>
                      <a:pt x="36" y="15"/>
                    </a:cubicBezTo>
                    <a:cubicBezTo>
                      <a:pt x="36" y="15"/>
                      <a:pt x="35" y="16"/>
                      <a:pt x="35" y="16"/>
                    </a:cubicBezTo>
                    <a:cubicBezTo>
                      <a:pt x="31" y="12"/>
                      <a:pt x="31" y="12"/>
                      <a:pt x="31" y="12"/>
                    </a:cubicBezTo>
                    <a:cubicBezTo>
                      <a:pt x="31" y="11"/>
                      <a:pt x="31" y="11"/>
                      <a:pt x="31" y="10"/>
                    </a:cubicBezTo>
                    <a:cubicBezTo>
                      <a:pt x="31" y="9"/>
                      <a:pt x="30" y="7"/>
                      <a:pt x="28" y="7"/>
                    </a:cubicBezTo>
                    <a:cubicBezTo>
                      <a:pt x="26" y="7"/>
                      <a:pt x="25" y="9"/>
                      <a:pt x="25" y="10"/>
                    </a:cubicBezTo>
                    <a:cubicBezTo>
                      <a:pt x="25" y="11"/>
                      <a:pt x="25" y="11"/>
                      <a:pt x="25" y="11"/>
                    </a:cubicBezTo>
                    <a:cubicBezTo>
                      <a:pt x="14" y="22"/>
                      <a:pt x="14" y="22"/>
                      <a:pt x="14" y="22"/>
                    </a:cubicBezTo>
                    <a:cubicBezTo>
                      <a:pt x="14" y="22"/>
                      <a:pt x="13" y="22"/>
                      <a:pt x="13" y="22"/>
                    </a:cubicBezTo>
                    <a:cubicBezTo>
                      <a:pt x="11" y="22"/>
                      <a:pt x="10" y="23"/>
                      <a:pt x="10" y="25"/>
                    </a:cubicBezTo>
                    <a:cubicBezTo>
                      <a:pt x="10" y="27"/>
                      <a:pt x="11" y="28"/>
                      <a:pt x="13" y="28"/>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3" name="Google Shape;883;p16"/>
              <p:cNvSpPr/>
              <p:nvPr/>
            </p:nvSpPr>
            <p:spPr>
              <a:xfrm>
                <a:off x="5655996" y="1632312"/>
                <a:ext cx="288083" cy="303868"/>
              </a:xfrm>
              <a:custGeom>
                <a:avLst/>
                <a:gdLst/>
                <a:ahLst/>
                <a:cxnLst/>
                <a:rect l="l" t="t" r="r" b="b"/>
                <a:pathLst>
                  <a:path w="62" h="65" extrusionOk="0">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4" name="Google Shape;884;p16"/>
              <p:cNvSpPr/>
              <p:nvPr/>
            </p:nvSpPr>
            <p:spPr>
              <a:xfrm>
                <a:off x="4791165" y="5149532"/>
                <a:ext cx="329105" cy="382276"/>
              </a:xfrm>
              <a:custGeom>
                <a:avLst/>
                <a:gdLst/>
                <a:ahLst/>
                <a:cxnLst/>
                <a:rect l="l" t="t" r="r" b="b"/>
                <a:pathLst>
                  <a:path w="62" h="70" extrusionOk="0">
                    <a:moveTo>
                      <a:pt x="31" y="49"/>
                    </a:moveTo>
                    <a:cubicBezTo>
                      <a:pt x="45" y="35"/>
                      <a:pt x="45" y="35"/>
                      <a:pt x="45" y="35"/>
                    </a:cubicBezTo>
                    <a:cubicBezTo>
                      <a:pt x="52" y="27"/>
                      <a:pt x="52" y="15"/>
                      <a:pt x="45" y="8"/>
                    </a:cubicBezTo>
                    <a:cubicBezTo>
                      <a:pt x="37" y="0"/>
                      <a:pt x="25" y="0"/>
                      <a:pt x="17" y="8"/>
                    </a:cubicBezTo>
                    <a:cubicBezTo>
                      <a:pt x="10" y="15"/>
                      <a:pt x="10" y="27"/>
                      <a:pt x="17" y="35"/>
                    </a:cubicBezTo>
                    <a:lnTo>
                      <a:pt x="31" y="49"/>
                    </a:lnTo>
                    <a:close/>
                    <a:moveTo>
                      <a:pt x="31" y="8"/>
                    </a:moveTo>
                    <a:cubicBezTo>
                      <a:pt x="38" y="8"/>
                      <a:pt x="44" y="14"/>
                      <a:pt x="44" y="21"/>
                    </a:cubicBezTo>
                    <a:cubicBezTo>
                      <a:pt x="44" y="29"/>
                      <a:pt x="38" y="34"/>
                      <a:pt x="31" y="34"/>
                    </a:cubicBezTo>
                    <a:cubicBezTo>
                      <a:pt x="24" y="34"/>
                      <a:pt x="18" y="29"/>
                      <a:pt x="18" y="21"/>
                    </a:cubicBezTo>
                    <a:cubicBezTo>
                      <a:pt x="18" y="14"/>
                      <a:pt x="24" y="8"/>
                      <a:pt x="31" y="8"/>
                    </a:cubicBezTo>
                    <a:close/>
                    <a:moveTo>
                      <a:pt x="25" y="50"/>
                    </a:moveTo>
                    <a:cubicBezTo>
                      <a:pt x="25" y="49"/>
                      <a:pt x="26" y="49"/>
                      <a:pt x="27" y="48"/>
                    </a:cubicBezTo>
                    <a:cubicBezTo>
                      <a:pt x="30" y="50"/>
                      <a:pt x="30" y="50"/>
                      <a:pt x="30" y="50"/>
                    </a:cubicBezTo>
                    <a:cubicBezTo>
                      <a:pt x="30" y="51"/>
                      <a:pt x="30" y="51"/>
                      <a:pt x="31" y="51"/>
                    </a:cubicBezTo>
                    <a:cubicBezTo>
                      <a:pt x="31" y="51"/>
                      <a:pt x="32" y="51"/>
                      <a:pt x="32" y="50"/>
                    </a:cubicBezTo>
                    <a:cubicBezTo>
                      <a:pt x="34" y="48"/>
                      <a:pt x="34" y="48"/>
                      <a:pt x="34" y="48"/>
                    </a:cubicBezTo>
                    <a:cubicBezTo>
                      <a:pt x="36" y="49"/>
                      <a:pt x="37" y="49"/>
                      <a:pt x="37" y="50"/>
                    </a:cubicBezTo>
                    <a:cubicBezTo>
                      <a:pt x="37" y="52"/>
                      <a:pt x="34" y="53"/>
                      <a:pt x="31" y="53"/>
                    </a:cubicBezTo>
                    <a:cubicBezTo>
                      <a:pt x="28" y="53"/>
                      <a:pt x="25" y="52"/>
                      <a:pt x="25" y="50"/>
                    </a:cubicBezTo>
                    <a:close/>
                    <a:moveTo>
                      <a:pt x="8" y="53"/>
                    </a:moveTo>
                    <a:cubicBezTo>
                      <a:pt x="8" y="58"/>
                      <a:pt x="18" y="62"/>
                      <a:pt x="31" y="62"/>
                    </a:cubicBezTo>
                    <a:cubicBezTo>
                      <a:pt x="44" y="62"/>
                      <a:pt x="54" y="58"/>
                      <a:pt x="54" y="53"/>
                    </a:cubicBezTo>
                    <a:cubicBezTo>
                      <a:pt x="54" y="49"/>
                      <a:pt x="48" y="45"/>
                      <a:pt x="39" y="44"/>
                    </a:cubicBezTo>
                    <a:cubicBezTo>
                      <a:pt x="35" y="47"/>
                      <a:pt x="35" y="47"/>
                      <a:pt x="35" y="47"/>
                    </a:cubicBezTo>
                    <a:cubicBezTo>
                      <a:pt x="41" y="48"/>
                      <a:pt x="44" y="49"/>
                      <a:pt x="44" y="51"/>
                    </a:cubicBezTo>
                    <a:cubicBezTo>
                      <a:pt x="44" y="52"/>
                      <a:pt x="39" y="54"/>
                      <a:pt x="31" y="54"/>
                    </a:cubicBezTo>
                    <a:cubicBezTo>
                      <a:pt x="23" y="54"/>
                      <a:pt x="18" y="52"/>
                      <a:pt x="18" y="51"/>
                    </a:cubicBezTo>
                    <a:cubicBezTo>
                      <a:pt x="18" y="49"/>
                      <a:pt x="21" y="48"/>
                      <a:pt x="26" y="47"/>
                    </a:cubicBezTo>
                    <a:cubicBezTo>
                      <a:pt x="23" y="44"/>
                      <a:pt x="23" y="44"/>
                      <a:pt x="23" y="44"/>
                    </a:cubicBezTo>
                    <a:cubicBezTo>
                      <a:pt x="14" y="45"/>
                      <a:pt x="8" y="49"/>
                      <a:pt x="8" y="53"/>
                    </a:cubicBezTo>
                    <a:close/>
                    <a:moveTo>
                      <a:pt x="16" y="51"/>
                    </a:moveTo>
                    <a:cubicBezTo>
                      <a:pt x="16" y="54"/>
                      <a:pt x="23" y="56"/>
                      <a:pt x="31" y="56"/>
                    </a:cubicBezTo>
                    <a:cubicBezTo>
                      <a:pt x="39" y="56"/>
                      <a:pt x="46" y="54"/>
                      <a:pt x="46" y="51"/>
                    </a:cubicBezTo>
                    <a:cubicBezTo>
                      <a:pt x="46" y="49"/>
                      <a:pt x="44" y="47"/>
                      <a:pt x="42" y="47"/>
                    </a:cubicBezTo>
                    <a:cubicBezTo>
                      <a:pt x="48" y="48"/>
                      <a:pt x="52" y="50"/>
                      <a:pt x="52" y="53"/>
                    </a:cubicBezTo>
                    <a:cubicBezTo>
                      <a:pt x="52" y="56"/>
                      <a:pt x="43" y="60"/>
                      <a:pt x="31" y="60"/>
                    </a:cubicBezTo>
                    <a:cubicBezTo>
                      <a:pt x="19" y="60"/>
                      <a:pt x="10" y="56"/>
                      <a:pt x="10" y="53"/>
                    </a:cubicBezTo>
                    <a:cubicBezTo>
                      <a:pt x="10" y="50"/>
                      <a:pt x="14" y="48"/>
                      <a:pt x="20" y="47"/>
                    </a:cubicBezTo>
                    <a:cubicBezTo>
                      <a:pt x="17" y="47"/>
                      <a:pt x="16" y="49"/>
                      <a:pt x="16" y="51"/>
                    </a:cubicBezTo>
                    <a:close/>
                    <a:moveTo>
                      <a:pt x="62" y="55"/>
                    </a:moveTo>
                    <a:cubicBezTo>
                      <a:pt x="62" y="64"/>
                      <a:pt x="49" y="70"/>
                      <a:pt x="31" y="70"/>
                    </a:cubicBezTo>
                    <a:cubicBezTo>
                      <a:pt x="13" y="70"/>
                      <a:pt x="0" y="64"/>
                      <a:pt x="0" y="55"/>
                    </a:cubicBezTo>
                    <a:cubicBezTo>
                      <a:pt x="0" y="49"/>
                      <a:pt x="8" y="43"/>
                      <a:pt x="20" y="41"/>
                    </a:cubicBezTo>
                    <a:cubicBezTo>
                      <a:pt x="23" y="44"/>
                      <a:pt x="23" y="44"/>
                      <a:pt x="23" y="44"/>
                    </a:cubicBezTo>
                    <a:cubicBezTo>
                      <a:pt x="10" y="45"/>
                      <a:pt x="3" y="50"/>
                      <a:pt x="3" y="55"/>
                    </a:cubicBezTo>
                    <a:cubicBezTo>
                      <a:pt x="3" y="61"/>
                      <a:pt x="14" y="67"/>
                      <a:pt x="31" y="67"/>
                    </a:cubicBezTo>
                    <a:cubicBezTo>
                      <a:pt x="48" y="67"/>
                      <a:pt x="59" y="61"/>
                      <a:pt x="59" y="55"/>
                    </a:cubicBezTo>
                    <a:cubicBezTo>
                      <a:pt x="59" y="50"/>
                      <a:pt x="51" y="45"/>
                      <a:pt x="39" y="44"/>
                    </a:cubicBezTo>
                    <a:cubicBezTo>
                      <a:pt x="42" y="41"/>
                      <a:pt x="42" y="41"/>
                      <a:pt x="42" y="41"/>
                    </a:cubicBezTo>
                    <a:cubicBezTo>
                      <a:pt x="54" y="43"/>
                      <a:pt x="62" y="49"/>
                      <a:pt x="62" y="5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5" name="Google Shape;885;p16"/>
              <p:cNvSpPr/>
              <p:nvPr/>
            </p:nvSpPr>
            <p:spPr>
              <a:xfrm>
                <a:off x="8806238" y="3947425"/>
                <a:ext cx="340055" cy="372752"/>
              </a:xfrm>
              <a:custGeom>
                <a:avLst/>
                <a:gdLst/>
                <a:ahLst/>
                <a:cxnLst/>
                <a:rect l="l" t="t" r="r" b="b"/>
                <a:pathLst>
                  <a:path w="63" h="67" extrusionOk="0">
                    <a:moveTo>
                      <a:pt x="31" y="45"/>
                    </a:moveTo>
                    <a:cubicBezTo>
                      <a:pt x="42" y="33"/>
                      <a:pt x="42" y="33"/>
                      <a:pt x="42" y="33"/>
                    </a:cubicBezTo>
                    <a:cubicBezTo>
                      <a:pt x="52" y="33"/>
                      <a:pt x="52" y="33"/>
                      <a:pt x="52" y="33"/>
                    </a:cubicBezTo>
                    <a:cubicBezTo>
                      <a:pt x="52" y="0"/>
                      <a:pt x="52" y="0"/>
                      <a:pt x="52" y="0"/>
                    </a:cubicBezTo>
                    <a:cubicBezTo>
                      <a:pt x="11" y="0"/>
                      <a:pt x="11" y="0"/>
                      <a:pt x="11" y="0"/>
                    </a:cubicBezTo>
                    <a:cubicBezTo>
                      <a:pt x="11" y="33"/>
                      <a:pt x="11" y="33"/>
                      <a:pt x="11" y="33"/>
                    </a:cubicBezTo>
                    <a:cubicBezTo>
                      <a:pt x="21" y="33"/>
                      <a:pt x="21" y="33"/>
                      <a:pt x="21" y="33"/>
                    </a:cubicBezTo>
                    <a:lnTo>
                      <a:pt x="31" y="45"/>
                    </a:lnTo>
                    <a:close/>
                    <a:moveTo>
                      <a:pt x="15" y="29"/>
                    </a:moveTo>
                    <a:cubicBezTo>
                      <a:pt x="15" y="4"/>
                      <a:pt x="15" y="4"/>
                      <a:pt x="15" y="4"/>
                    </a:cubicBezTo>
                    <a:cubicBezTo>
                      <a:pt x="48" y="4"/>
                      <a:pt x="48" y="4"/>
                      <a:pt x="48" y="4"/>
                    </a:cubicBezTo>
                    <a:cubicBezTo>
                      <a:pt x="48" y="29"/>
                      <a:pt x="48" y="29"/>
                      <a:pt x="48" y="29"/>
                    </a:cubicBezTo>
                    <a:cubicBezTo>
                      <a:pt x="45" y="29"/>
                      <a:pt x="45" y="29"/>
                      <a:pt x="45" y="29"/>
                    </a:cubicBezTo>
                    <a:cubicBezTo>
                      <a:pt x="17" y="29"/>
                      <a:pt x="17" y="29"/>
                      <a:pt x="17" y="29"/>
                    </a:cubicBezTo>
                    <a:lnTo>
                      <a:pt x="15" y="29"/>
                    </a:lnTo>
                    <a:close/>
                    <a:moveTo>
                      <a:pt x="25" y="47"/>
                    </a:moveTo>
                    <a:cubicBezTo>
                      <a:pt x="25" y="46"/>
                      <a:pt x="27" y="45"/>
                      <a:pt x="29" y="45"/>
                    </a:cubicBezTo>
                    <a:cubicBezTo>
                      <a:pt x="30" y="46"/>
                      <a:pt x="30" y="46"/>
                      <a:pt x="30" y="46"/>
                    </a:cubicBezTo>
                    <a:cubicBezTo>
                      <a:pt x="30" y="46"/>
                      <a:pt x="31" y="47"/>
                      <a:pt x="31" y="47"/>
                    </a:cubicBezTo>
                    <a:cubicBezTo>
                      <a:pt x="32" y="47"/>
                      <a:pt x="32" y="46"/>
                      <a:pt x="33" y="46"/>
                    </a:cubicBezTo>
                    <a:cubicBezTo>
                      <a:pt x="34" y="45"/>
                      <a:pt x="34" y="45"/>
                      <a:pt x="34" y="45"/>
                    </a:cubicBezTo>
                    <a:cubicBezTo>
                      <a:pt x="36" y="45"/>
                      <a:pt x="37" y="46"/>
                      <a:pt x="37" y="47"/>
                    </a:cubicBezTo>
                    <a:cubicBezTo>
                      <a:pt x="37" y="49"/>
                      <a:pt x="34" y="50"/>
                      <a:pt x="31" y="50"/>
                    </a:cubicBezTo>
                    <a:cubicBezTo>
                      <a:pt x="28" y="50"/>
                      <a:pt x="25" y="49"/>
                      <a:pt x="25" y="47"/>
                    </a:cubicBezTo>
                    <a:close/>
                    <a:moveTo>
                      <a:pt x="8" y="50"/>
                    </a:moveTo>
                    <a:cubicBezTo>
                      <a:pt x="8" y="55"/>
                      <a:pt x="18" y="59"/>
                      <a:pt x="31" y="59"/>
                    </a:cubicBezTo>
                    <a:cubicBezTo>
                      <a:pt x="44" y="59"/>
                      <a:pt x="54" y="55"/>
                      <a:pt x="54" y="50"/>
                    </a:cubicBezTo>
                    <a:cubicBezTo>
                      <a:pt x="54" y="45"/>
                      <a:pt x="47" y="42"/>
                      <a:pt x="37" y="41"/>
                    </a:cubicBezTo>
                    <a:cubicBezTo>
                      <a:pt x="34" y="44"/>
                      <a:pt x="34" y="44"/>
                      <a:pt x="34" y="44"/>
                    </a:cubicBezTo>
                    <a:cubicBezTo>
                      <a:pt x="41" y="45"/>
                      <a:pt x="44" y="46"/>
                      <a:pt x="44" y="48"/>
                    </a:cubicBezTo>
                    <a:cubicBezTo>
                      <a:pt x="44" y="49"/>
                      <a:pt x="39" y="51"/>
                      <a:pt x="31" y="51"/>
                    </a:cubicBezTo>
                    <a:cubicBezTo>
                      <a:pt x="23" y="51"/>
                      <a:pt x="18" y="49"/>
                      <a:pt x="18" y="48"/>
                    </a:cubicBezTo>
                    <a:cubicBezTo>
                      <a:pt x="18" y="46"/>
                      <a:pt x="22" y="45"/>
                      <a:pt x="28" y="44"/>
                    </a:cubicBezTo>
                    <a:cubicBezTo>
                      <a:pt x="25" y="41"/>
                      <a:pt x="25" y="41"/>
                      <a:pt x="25" y="41"/>
                    </a:cubicBezTo>
                    <a:cubicBezTo>
                      <a:pt x="15" y="42"/>
                      <a:pt x="8" y="45"/>
                      <a:pt x="8" y="50"/>
                    </a:cubicBezTo>
                    <a:close/>
                    <a:moveTo>
                      <a:pt x="16" y="48"/>
                    </a:moveTo>
                    <a:cubicBezTo>
                      <a:pt x="16" y="51"/>
                      <a:pt x="24" y="53"/>
                      <a:pt x="31" y="53"/>
                    </a:cubicBezTo>
                    <a:cubicBezTo>
                      <a:pt x="39" y="53"/>
                      <a:pt x="46" y="51"/>
                      <a:pt x="46" y="48"/>
                    </a:cubicBezTo>
                    <a:cubicBezTo>
                      <a:pt x="46" y="46"/>
                      <a:pt x="45" y="44"/>
                      <a:pt x="42" y="44"/>
                    </a:cubicBezTo>
                    <a:cubicBezTo>
                      <a:pt x="48" y="45"/>
                      <a:pt x="52" y="47"/>
                      <a:pt x="52" y="50"/>
                    </a:cubicBezTo>
                    <a:cubicBezTo>
                      <a:pt x="52" y="53"/>
                      <a:pt x="44" y="57"/>
                      <a:pt x="31" y="57"/>
                    </a:cubicBezTo>
                    <a:cubicBezTo>
                      <a:pt x="19" y="57"/>
                      <a:pt x="10" y="53"/>
                      <a:pt x="10" y="50"/>
                    </a:cubicBezTo>
                    <a:cubicBezTo>
                      <a:pt x="10" y="47"/>
                      <a:pt x="14" y="45"/>
                      <a:pt x="20" y="44"/>
                    </a:cubicBezTo>
                    <a:cubicBezTo>
                      <a:pt x="18" y="44"/>
                      <a:pt x="16" y="46"/>
                      <a:pt x="16" y="48"/>
                    </a:cubicBezTo>
                    <a:close/>
                    <a:moveTo>
                      <a:pt x="63" y="52"/>
                    </a:moveTo>
                    <a:cubicBezTo>
                      <a:pt x="63" y="61"/>
                      <a:pt x="49" y="67"/>
                      <a:pt x="31" y="67"/>
                    </a:cubicBezTo>
                    <a:cubicBezTo>
                      <a:pt x="14" y="67"/>
                      <a:pt x="0" y="61"/>
                      <a:pt x="0" y="52"/>
                    </a:cubicBezTo>
                    <a:cubicBezTo>
                      <a:pt x="0" y="45"/>
                      <a:pt x="9" y="40"/>
                      <a:pt x="22" y="38"/>
                    </a:cubicBezTo>
                    <a:cubicBezTo>
                      <a:pt x="25" y="40"/>
                      <a:pt x="25" y="40"/>
                      <a:pt x="25" y="40"/>
                    </a:cubicBezTo>
                    <a:cubicBezTo>
                      <a:pt x="11" y="42"/>
                      <a:pt x="3" y="47"/>
                      <a:pt x="3" y="52"/>
                    </a:cubicBezTo>
                    <a:cubicBezTo>
                      <a:pt x="3" y="58"/>
                      <a:pt x="14" y="64"/>
                      <a:pt x="31" y="64"/>
                    </a:cubicBezTo>
                    <a:cubicBezTo>
                      <a:pt x="48" y="64"/>
                      <a:pt x="60" y="58"/>
                      <a:pt x="60" y="52"/>
                    </a:cubicBezTo>
                    <a:cubicBezTo>
                      <a:pt x="60" y="47"/>
                      <a:pt x="51" y="42"/>
                      <a:pt x="38" y="40"/>
                    </a:cubicBezTo>
                    <a:cubicBezTo>
                      <a:pt x="40" y="38"/>
                      <a:pt x="40" y="38"/>
                      <a:pt x="40" y="38"/>
                    </a:cubicBezTo>
                    <a:cubicBezTo>
                      <a:pt x="53" y="40"/>
                      <a:pt x="63" y="45"/>
                      <a:pt x="63" y="5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6" name="Google Shape;886;p16"/>
              <p:cNvSpPr/>
              <p:nvPr/>
            </p:nvSpPr>
            <p:spPr>
              <a:xfrm>
                <a:off x="3612898" y="1953683"/>
                <a:ext cx="268115" cy="293895"/>
              </a:xfrm>
              <a:custGeom>
                <a:avLst/>
                <a:gdLst/>
                <a:ahLst/>
                <a:cxnLst/>
                <a:rect l="l" t="t" r="r" b="b"/>
                <a:pathLst>
                  <a:path w="63" h="67" extrusionOk="0">
                    <a:moveTo>
                      <a:pt x="31" y="45"/>
                    </a:moveTo>
                    <a:cubicBezTo>
                      <a:pt x="42" y="33"/>
                      <a:pt x="42" y="33"/>
                      <a:pt x="42" y="33"/>
                    </a:cubicBezTo>
                    <a:cubicBezTo>
                      <a:pt x="52" y="33"/>
                      <a:pt x="52" y="33"/>
                      <a:pt x="52" y="33"/>
                    </a:cubicBezTo>
                    <a:cubicBezTo>
                      <a:pt x="52" y="0"/>
                      <a:pt x="52" y="0"/>
                      <a:pt x="52" y="0"/>
                    </a:cubicBezTo>
                    <a:cubicBezTo>
                      <a:pt x="11" y="0"/>
                      <a:pt x="11" y="0"/>
                      <a:pt x="11" y="0"/>
                    </a:cubicBezTo>
                    <a:cubicBezTo>
                      <a:pt x="11" y="33"/>
                      <a:pt x="11" y="33"/>
                      <a:pt x="11" y="33"/>
                    </a:cubicBezTo>
                    <a:cubicBezTo>
                      <a:pt x="21" y="33"/>
                      <a:pt x="21" y="33"/>
                      <a:pt x="21" y="33"/>
                    </a:cubicBezTo>
                    <a:lnTo>
                      <a:pt x="31" y="45"/>
                    </a:lnTo>
                    <a:close/>
                    <a:moveTo>
                      <a:pt x="15" y="29"/>
                    </a:moveTo>
                    <a:cubicBezTo>
                      <a:pt x="15" y="4"/>
                      <a:pt x="15" y="4"/>
                      <a:pt x="15" y="4"/>
                    </a:cubicBezTo>
                    <a:cubicBezTo>
                      <a:pt x="48" y="4"/>
                      <a:pt x="48" y="4"/>
                      <a:pt x="48" y="4"/>
                    </a:cubicBezTo>
                    <a:cubicBezTo>
                      <a:pt x="48" y="29"/>
                      <a:pt x="48" y="29"/>
                      <a:pt x="48" y="29"/>
                    </a:cubicBezTo>
                    <a:cubicBezTo>
                      <a:pt x="45" y="29"/>
                      <a:pt x="45" y="29"/>
                      <a:pt x="45" y="29"/>
                    </a:cubicBezTo>
                    <a:cubicBezTo>
                      <a:pt x="17" y="29"/>
                      <a:pt x="17" y="29"/>
                      <a:pt x="17" y="29"/>
                    </a:cubicBezTo>
                    <a:lnTo>
                      <a:pt x="15" y="29"/>
                    </a:lnTo>
                    <a:close/>
                    <a:moveTo>
                      <a:pt x="25" y="47"/>
                    </a:moveTo>
                    <a:cubicBezTo>
                      <a:pt x="25" y="46"/>
                      <a:pt x="27" y="45"/>
                      <a:pt x="29" y="45"/>
                    </a:cubicBezTo>
                    <a:cubicBezTo>
                      <a:pt x="30" y="46"/>
                      <a:pt x="30" y="46"/>
                      <a:pt x="30" y="46"/>
                    </a:cubicBezTo>
                    <a:cubicBezTo>
                      <a:pt x="30" y="46"/>
                      <a:pt x="31" y="47"/>
                      <a:pt x="31" y="47"/>
                    </a:cubicBezTo>
                    <a:cubicBezTo>
                      <a:pt x="32" y="47"/>
                      <a:pt x="32" y="46"/>
                      <a:pt x="33" y="46"/>
                    </a:cubicBezTo>
                    <a:cubicBezTo>
                      <a:pt x="34" y="45"/>
                      <a:pt x="34" y="45"/>
                      <a:pt x="34" y="45"/>
                    </a:cubicBezTo>
                    <a:cubicBezTo>
                      <a:pt x="36" y="45"/>
                      <a:pt x="37" y="46"/>
                      <a:pt x="37" y="47"/>
                    </a:cubicBezTo>
                    <a:cubicBezTo>
                      <a:pt x="37" y="49"/>
                      <a:pt x="34" y="50"/>
                      <a:pt x="31" y="50"/>
                    </a:cubicBezTo>
                    <a:cubicBezTo>
                      <a:pt x="28" y="50"/>
                      <a:pt x="25" y="49"/>
                      <a:pt x="25" y="47"/>
                    </a:cubicBezTo>
                    <a:close/>
                    <a:moveTo>
                      <a:pt x="8" y="50"/>
                    </a:moveTo>
                    <a:cubicBezTo>
                      <a:pt x="8" y="55"/>
                      <a:pt x="18" y="59"/>
                      <a:pt x="31" y="59"/>
                    </a:cubicBezTo>
                    <a:cubicBezTo>
                      <a:pt x="44" y="59"/>
                      <a:pt x="54" y="55"/>
                      <a:pt x="54" y="50"/>
                    </a:cubicBezTo>
                    <a:cubicBezTo>
                      <a:pt x="54" y="45"/>
                      <a:pt x="47" y="42"/>
                      <a:pt x="37" y="41"/>
                    </a:cubicBezTo>
                    <a:cubicBezTo>
                      <a:pt x="34" y="44"/>
                      <a:pt x="34" y="44"/>
                      <a:pt x="34" y="44"/>
                    </a:cubicBezTo>
                    <a:cubicBezTo>
                      <a:pt x="41" y="45"/>
                      <a:pt x="44" y="46"/>
                      <a:pt x="44" y="48"/>
                    </a:cubicBezTo>
                    <a:cubicBezTo>
                      <a:pt x="44" y="49"/>
                      <a:pt x="39" y="51"/>
                      <a:pt x="31" y="51"/>
                    </a:cubicBezTo>
                    <a:cubicBezTo>
                      <a:pt x="23" y="51"/>
                      <a:pt x="18" y="49"/>
                      <a:pt x="18" y="48"/>
                    </a:cubicBezTo>
                    <a:cubicBezTo>
                      <a:pt x="18" y="46"/>
                      <a:pt x="22" y="45"/>
                      <a:pt x="28" y="44"/>
                    </a:cubicBezTo>
                    <a:cubicBezTo>
                      <a:pt x="25" y="41"/>
                      <a:pt x="25" y="41"/>
                      <a:pt x="25" y="41"/>
                    </a:cubicBezTo>
                    <a:cubicBezTo>
                      <a:pt x="15" y="42"/>
                      <a:pt x="8" y="45"/>
                      <a:pt x="8" y="50"/>
                    </a:cubicBezTo>
                    <a:close/>
                    <a:moveTo>
                      <a:pt x="16" y="48"/>
                    </a:moveTo>
                    <a:cubicBezTo>
                      <a:pt x="16" y="51"/>
                      <a:pt x="24" y="53"/>
                      <a:pt x="31" y="53"/>
                    </a:cubicBezTo>
                    <a:cubicBezTo>
                      <a:pt x="39" y="53"/>
                      <a:pt x="46" y="51"/>
                      <a:pt x="46" y="48"/>
                    </a:cubicBezTo>
                    <a:cubicBezTo>
                      <a:pt x="46" y="46"/>
                      <a:pt x="45" y="44"/>
                      <a:pt x="42" y="44"/>
                    </a:cubicBezTo>
                    <a:cubicBezTo>
                      <a:pt x="48" y="45"/>
                      <a:pt x="52" y="47"/>
                      <a:pt x="52" y="50"/>
                    </a:cubicBezTo>
                    <a:cubicBezTo>
                      <a:pt x="52" y="53"/>
                      <a:pt x="44" y="57"/>
                      <a:pt x="31" y="57"/>
                    </a:cubicBezTo>
                    <a:cubicBezTo>
                      <a:pt x="19" y="57"/>
                      <a:pt x="10" y="53"/>
                      <a:pt x="10" y="50"/>
                    </a:cubicBezTo>
                    <a:cubicBezTo>
                      <a:pt x="10" y="47"/>
                      <a:pt x="14" y="45"/>
                      <a:pt x="20" y="44"/>
                    </a:cubicBezTo>
                    <a:cubicBezTo>
                      <a:pt x="18" y="44"/>
                      <a:pt x="16" y="46"/>
                      <a:pt x="16" y="48"/>
                    </a:cubicBezTo>
                    <a:close/>
                    <a:moveTo>
                      <a:pt x="63" y="52"/>
                    </a:moveTo>
                    <a:cubicBezTo>
                      <a:pt x="63" y="61"/>
                      <a:pt x="49" y="67"/>
                      <a:pt x="31" y="67"/>
                    </a:cubicBezTo>
                    <a:cubicBezTo>
                      <a:pt x="14" y="67"/>
                      <a:pt x="0" y="61"/>
                      <a:pt x="0" y="52"/>
                    </a:cubicBezTo>
                    <a:cubicBezTo>
                      <a:pt x="0" y="45"/>
                      <a:pt x="9" y="40"/>
                      <a:pt x="22" y="38"/>
                    </a:cubicBezTo>
                    <a:cubicBezTo>
                      <a:pt x="25" y="40"/>
                      <a:pt x="25" y="40"/>
                      <a:pt x="25" y="40"/>
                    </a:cubicBezTo>
                    <a:cubicBezTo>
                      <a:pt x="11" y="42"/>
                      <a:pt x="3" y="47"/>
                      <a:pt x="3" y="52"/>
                    </a:cubicBezTo>
                    <a:cubicBezTo>
                      <a:pt x="3" y="58"/>
                      <a:pt x="14" y="64"/>
                      <a:pt x="31" y="64"/>
                    </a:cubicBezTo>
                    <a:cubicBezTo>
                      <a:pt x="48" y="64"/>
                      <a:pt x="60" y="58"/>
                      <a:pt x="60" y="52"/>
                    </a:cubicBezTo>
                    <a:cubicBezTo>
                      <a:pt x="60" y="47"/>
                      <a:pt x="51" y="42"/>
                      <a:pt x="38" y="40"/>
                    </a:cubicBezTo>
                    <a:cubicBezTo>
                      <a:pt x="40" y="38"/>
                      <a:pt x="40" y="38"/>
                      <a:pt x="40" y="38"/>
                    </a:cubicBezTo>
                    <a:cubicBezTo>
                      <a:pt x="53" y="40"/>
                      <a:pt x="63" y="45"/>
                      <a:pt x="63" y="5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7" name="Google Shape;887;p16"/>
              <p:cNvSpPr/>
              <p:nvPr/>
            </p:nvSpPr>
            <p:spPr>
              <a:xfrm>
                <a:off x="6856760" y="1839359"/>
                <a:ext cx="255906" cy="255905"/>
              </a:xfrm>
              <a:custGeom>
                <a:avLst/>
                <a:gdLst/>
                <a:ahLst/>
                <a:cxnLst/>
                <a:rect l="l" t="t" r="r" b="b"/>
                <a:pathLst>
                  <a:path w="62" h="62" extrusionOk="0">
                    <a:moveTo>
                      <a:pt x="43" y="9"/>
                    </a:moveTo>
                    <a:cubicBezTo>
                      <a:pt x="43" y="9"/>
                      <a:pt x="43" y="9"/>
                      <a:pt x="43" y="8"/>
                    </a:cubicBezTo>
                    <a:cubicBezTo>
                      <a:pt x="45" y="4"/>
                      <a:pt x="45" y="4"/>
                      <a:pt x="45" y="4"/>
                    </a:cubicBezTo>
                    <a:cubicBezTo>
                      <a:pt x="45" y="4"/>
                      <a:pt x="46" y="4"/>
                      <a:pt x="46" y="4"/>
                    </a:cubicBezTo>
                    <a:cubicBezTo>
                      <a:pt x="47" y="4"/>
                      <a:pt x="47" y="5"/>
                      <a:pt x="47" y="5"/>
                    </a:cubicBezTo>
                    <a:cubicBezTo>
                      <a:pt x="45" y="9"/>
                      <a:pt x="45" y="9"/>
                      <a:pt x="45" y="9"/>
                    </a:cubicBezTo>
                    <a:cubicBezTo>
                      <a:pt x="44" y="9"/>
                      <a:pt x="44" y="10"/>
                      <a:pt x="44" y="10"/>
                    </a:cubicBezTo>
                    <a:cubicBezTo>
                      <a:pt x="43" y="10"/>
                      <a:pt x="43" y="9"/>
                      <a:pt x="43" y="9"/>
                    </a:cubicBezTo>
                    <a:close/>
                    <a:moveTo>
                      <a:pt x="17" y="52"/>
                    </a:moveTo>
                    <a:cubicBezTo>
                      <a:pt x="15" y="56"/>
                      <a:pt x="15" y="56"/>
                      <a:pt x="15" y="56"/>
                    </a:cubicBezTo>
                    <a:cubicBezTo>
                      <a:pt x="15" y="57"/>
                      <a:pt x="15" y="57"/>
                      <a:pt x="15" y="58"/>
                    </a:cubicBezTo>
                    <a:cubicBezTo>
                      <a:pt x="16" y="58"/>
                      <a:pt x="16" y="58"/>
                      <a:pt x="16" y="58"/>
                    </a:cubicBezTo>
                    <a:cubicBezTo>
                      <a:pt x="16" y="58"/>
                      <a:pt x="17" y="57"/>
                      <a:pt x="17" y="57"/>
                    </a:cubicBezTo>
                    <a:cubicBezTo>
                      <a:pt x="19" y="53"/>
                      <a:pt x="19" y="53"/>
                      <a:pt x="19" y="53"/>
                    </a:cubicBezTo>
                    <a:cubicBezTo>
                      <a:pt x="19" y="53"/>
                      <a:pt x="19" y="52"/>
                      <a:pt x="19" y="52"/>
                    </a:cubicBezTo>
                    <a:cubicBezTo>
                      <a:pt x="18" y="52"/>
                      <a:pt x="18" y="52"/>
                      <a:pt x="17" y="52"/>
                    </a:cubicBezTo>
                    <a:close/>
                    <a:moveTo>
                      <a:pt x="53" y="19"/>
                    </a:moveTo>
                    <a:cubicBezTo>
                      <a:pt x="53" y="19"/>
                      <a:pt x="53" y="19"/>
                      <a:pt x="54" y="19"/>
                    </a:cubicBezTo>
                    <a:cubicBezTo>
                      <a:pt x="57" y="17"/>
                      <a:pt x="57" y="17"/>
                      <a:pt x="57" y="17"/>
                    </a:cubicBezTo>
                    <a:cubicBezTo>
                      <a:pt x="58" y="16"/>
                      <a:pt x="58" y="16"/>
                      <a:pt x="58" y="15"/>
                    </a:cubicBezTo>
                    <a:cubicBezTo>
                      <a:pt x="57" y="15"/>
                      <a:pt x="57" y="14"/>
                      <a:pt x="56" y="15"/>
                    </a:cubicBezTo>
                    <a:cubicBezTo>
                      <a:pt x="53" y="17"/>
                      <a:pt x="53" y="17"/>
                      <a:pt x="53" y="17"/>
                    </a:cubicBezTo>
                    <a:cubicBezTo>
                      <a:pt x="52" y="17"/>
                      <a:pt x="52" y="18"/>
                      <a:pt x="52" y="18"/>
                    </a:cubicBezTo>
                    <a:cubicBezTo>
                      <a:pt x="52" y="19"/>
                      <a:pt x="53" y="19"/>
                      <a:pt x="53" y="19"/>
                    </a:cubicBezTo>
                    <a:close/>
                    <a:moveTo>
                      <a:pt x="8" y="43"/>
                    </a:moveTo>
                    <a:cubicBezTo>
                      <a:pt x="4" y="45"/>
                      <a:pt x="4" y="45"/>
                      <a:pt x="4" y="45"/>
                    </a:cubicBezTo>
                    <a:cubicBezTo>
                      <a:pt x="4" y="45"/>
                      <a:pt x="4" y="46"/>
                      <a:pt x="4" y="46"/>
                    </a:cubicBezTo>
                    <a:cubicBezTo>
                      <a:pt x="4" y="46"/>
                      <a:pt x="5" y="47"/>
                      <a:pt x="5" y="47"/>
                    </a:cubicBezTo>
                    <a:cubicBezTo>
                      <a:pt x="5" y="47"/>
                      <a:pt x="5" y="47"/>
                      <a:pt x="5" y="47"/>
                    </a:cubicBezTo>
                    <a:cubicBezTo>
                      <a:pt x="9" y="44"/>
                      <a:pt x="9" y="44"/>
                      <a:pt x="9" y="44"/>
                    </a:cubicBezTo>
                    <a:cubicBezTo>
                      <a:pt x="10" y="44"/>
                      <a:pt x="10" y="43"/>
                      <a:pt x="10" y="43"/>
                    </a:cubicBezTo>
                    <a:cubicBezTo>
                      <a:pt x="9" y="42"/>
                      <a:pt x="9" y="42"/>
                      <a:pt x="8" y="43"/>
                    </a:cubicBezTo>
                    <a:close/>
                    <a:moveTo>
                      <a:pt x="61" y="30"/>
                    </a:moveTo>
                    <a:cubicBezTo>
                      <a:pt x="56" y="30"/>
                      <a:pt x="56" y="30"/>
                      <a:pt x="56" y="30"/>
                    </a:cubicBezTo>
                    <a:cubicBezTo>
                      <a:pt x="56" y="30"/>
                      <a:pt x="55" y="30"/>
                      <a:pt x="55" y="31"/>
                    </a:cubicBezTo>
                    <a:cubicBezTo>
                      <a:pt x="55" y="31"/>
                      <a:pt x="56" y="32"/>
                      <a:pt x="56" y="32"/>
                    </a:cubicBezTo>
                    <a:cubicBezTo>
                      <a:pt x="61" y="32"/>
                      <a:pt x="61" y="32"/>
                      <a:pt x="61" y="32"/>
                    </a:cubicBezTo>
                    <a:cubicBezTo>
                      <a:pt x="61" y="32"/>
                      <a:pt x="62" y="31"/>
                      <a:pt x="62" y="31"/>
                    </a:cubicBezTo>
                    <a:cubicBezTo>
                      <a:pt x="62" y="30"/>
                      <a:pt x="61" y="30"/>
                      <a:pt x="61" y="30"/>
                    </a:cubicBezTo>
                    <a:close/>
                    <a:moveTo>
                      <a:pt x="6" y="31"/>
                    </a:moveTo>
                    <a:cubicBezTo>
                      <a:pt x="6" y="30"/>
                      <a:pt x="6" y="30"/>
                      <a:pt x="5" y="30"/>
                    </a:cubicBezTo>
                    <a:cubicBezTo>
                      <a:pt x="1" y="30"/>
                      <a:pt x="1" y="30"/>
                      <a:pt x="1" y="30"/>
                    </a:cubicBezTo>
                    <a:cubicBezTo>
                      <a:pt x="0" y="30"/>
                      <a:pt x="0" y="30"/>
                      <a:pt x="0" y="31"/>
                    </a:cubicBezTo>
                    <a:cubicBezTo>
                      <a:pt x="0" y="31"/>
                      <a:pt x="0" y="32"/>
                      <a:pt x="1" y="32"/>
                    </a:cubicBezTo>
                    <a:cubicBezTo>
                      <a:pt x="5" y="32"/>
                      <a:pt x="5" y="32"/>
                      <a:pt x="5" y="32"/>
                    </a:cubicBezTo>
                    <a:cubicBezTo>
                      <a:pt x="6" y="32"/>
                      <a:pt x="6" y="31"/>
                      <a:pt x="6" y="31"/>
                    </a:cubicBezTo>
                    <a:close/>
                    <a:moveTo>
                      <a:pt x="54" y="43"/>
                    </a:moveTo>
                    <a:cubicBezTo>
                      <a:pt x="53" y="42"/>
                      <a:pt x="52" y="42"/>
                      <a:pt x="52" y="43"/>
                    </a:cubicBezTo>
                    <a:cubicBezTo>
                      <a:pt x="52" y="43"/>
                      <a:pt x="52" y="44"/>
                      <a:pt x="53" y="44"/>
                    </a:cubicBezTo>
                    <a:cubicBezTo>
                      <a:pt x="56" y="47"/>
                      <a:pt x="56" y="47"/>
                      <a:pt x="56" y="47"/>
                    </a:cubicBezTo>
                    <a:cubicBezTo>
                      <a:pt x="57" y="47"/>
                      <a:pt x="57" y="47"/>
                      <a:pt x="57" y="47"/>
                    </a:cubicBezTo>
                    <a:cubicBezTo>
                      <a:pt x="57" y="47"/>
                      <a:pt x="58" y="46"/>
                      <a:pt x="58" y="46"/>
                    </a:cubicBezTo>
                    <a:cubicBezTo>
                      <a:pt x="58" y="46"/>
                      <a:pt x="58" y="45"/>
                      <a:pt x="57" y="45"/>
                    </a:cubicBezTo>
                    <a:lnTo>
                      <a:pt x="54" y="43"/>
                    </a:lnTo>
                    <a:close/>
                    <a:moveTo>
                      <a:pt x="8" y="19"/>
                    </a:moveTo>
                    <a:cubicBezTo>
                      <a:pt x="8" y="19"/>
                      <a:pt x="9" y="19"/>
                      <a:pt x="9" y="19"/>
                    </a:cubicBezTo>
                    <a:cubicBezTo>
                      <a:pt x="9" y="19"/>
                      <a:pt x="9" y="19"/>
                      <a:pt x="10" y="18"/>
                    </a:cubicBezTo>
                    <a:cubicBezTo>
                      <a:pt x="10" y="18"/>
                      <a:pt x="10" y="17"/>
                      <a:pt x="9" y="17"/>
                    </a:cubicBezTo>
                    <a:cubicBezTo>
                      <a:pt x="5" y="15"/>
                      <a:pt x="5" y="15"/>
                      <a:pt x="5" y="15"/>
                    </a:cubicBezTo>
                    <a:cubicBezTo>
                      <a:pt x="5" y="14"/>
                      <a:pt x="4" y="15"/>
                      <a:pt x="4" y="15"/>
                    </a:cubicBezTo>
                    <a:cubicBezTo>
                      <a:pt x="4" y="16"/>
                      <a:pt x="4" y="16"/>
                      <a:pt x="4" y="17"/>
                    </a:cubicBezTo>
                    <a:lnTo>
                      <a:pt x="8" y="19"/>
                    </a:lnTo>
                    <a:close/>
                    <a:moveTo>
                      <a:pt x="45" y="52"/>
                    </a:moveTo>
                    <a:cubicBezTo>
                      <a:pt x="44" y="52"/>
                      <a:pt x="44" y="52"/>
                      <a:pt x="43" y="52"/>
                    </a:cubicBezTo>
                    <a:cubicBezTo>
                      <a:pt x="43" y="52"/>
                      <a:pt x="43" y="53"/>
                      <a:pt x="43" y="53"/>
                    </a:cubicBezTo>
                    <a:cubicBezTo>
                      <a:pt x="45" y="57"/>
                      <a:pt x="45" y="57"/>
                      <a:pt x="45" y="57"/>
                    </a:cubicBezTo>
                    <a:cubicBezTo>
                      <a:pt x="45" y="57"/>
                      <a:pt x="46" y="58"/>
                      <a:pt x="46" y="58"/>
                    </a:cubicBezTo>
                    <a:cubicBezTo>
                      <a:pt x="46" y="58"/>
                      <a:pt x="46" y="58"/>
                      <a:pt x="46" y="58"/>
                    </a:cubicBezTo>
                    <a:cubicBezTo>
                      <a:pt x="47" y="57"/>
                      <a:pt x="47" y="57"/>
                      <a:pt x="47" y="56"/>
                    </a:cubicBezTo>
                    <a:lnTo>
                      <a:pt x="45" y="52"/>
                    </a:lnTo>
                    <a:close/>
                    <a:moveTo>
                      <a:pt x="31" y="55"/>
                    </a:moveTo>
                    <a:cubicBezTo>
                      <a:pt x="30" y="55"/>
                      <a:pt x="30" y="56"/>
                      <a:pt x="30" y="56"/>
                    </a:cubicBezTo>
                    <a:cubicBezTo>
                      <a:pt x="30" y="61"/>
                      <a:pt x="30" y="61"/>
                      <a:pt x="30" y="61"/>
                    </a:cubicBezTo>
                    <a:cubicBezTo>
                      <a:pt x="30" y="61"/>
                      <a:pt x="30" y="62"/>
                      <a:pt x="31" y="62"/>
                    </a:cubicBezTo>
                    <a:cubicBezTo>
                      <a:pt x="31" y="62"/>
                      <a:pt x="32" y="61"/>
                      <a:pt x="32" y="61"/>
                    </a:cubicBezTo>
                    <a:cubicBezTo>
                      <a:pt x="32" y="56"/>
                      <a:pt x="32" y="56"/>
                      <a:pt x="32" y="56"/>
                    </a:cubicBezTo>
                    <a:cubicBezTo>
                      <a:pt x="32" y="56"/>
                      <a:pt x="31" y="55"/>
                      <a:pt x="31" y="55"/>
                    </a:cubicBezTo>
                    <a:close/>
                    <a:moveTo>
                      <a:pt x="17" y="9"/>
                    </a:moveTo>
                    <a:cubicBezTo>
                      <a:pt x="17" y="9"/>
                      <a:pt x="18" y="10"/>
                      <a:pt x="18" y="10"/>
                    </a:cubicBezTo>
                    <a:cubicBezTo>
                      <a:pt x="18" y="10"/>
                      <a:pt x="18" y="9"/>
                      <a:pt x="19" y="9"/>
                    </a:cubicBezTo>
                    <a:cubicBezTo>
                      <a:pt x="19" y="9"/>
                      <a:pt x="19" y="9"/>
                      <a:pt x="19" y="8"/>
                    </a:cubicBezTo>
                    <a:cubicBezTo>
                      <a:pt x="17" y="4"/>
                      <a:pt x="17" y="4"/>
                      <a:pt x="17" y="4"/>
                    </a:cubicBezTo>
                    <a:cubicBezTo>
                      <a:pt x="16" y="4"/>
                      <a:pt x="16" y="4"/>
                      <a:pt x="15" y="4"/>
                    </a:cubicBezTo>
                    <a:cubicBezTo>
                      <a:pt x="15" y="4"/>
                      <a:pt x="15" y="5"/>
                      <a:pt x="15" y="5"/>
                    </a:cubicBezTo>
                    <a:lnTo>
                      <a:pt x="17" y="9"/>
                    </a:lnTo>
                    <a:close/>
                    <a:moveTo>
                      <a:pt x="31" y="6"/>
                    </a:moveTo>
                    <a:cubicBezTo>
                      <a:pt x="31" y="6"/>
                      <a:pt x="32" y="6"/>
                      <a:pt x="32" y="5"/>
                    </a:cubicBezTo>
                    <a:cubicBezTo>
                      <a:pt x="32" y="1"/>
                      <a:pt x="32" y="1"/>
                      <a:pt x="32" y="1"/>
                    </a:cubicBezTo>
                    <a:cubicBezTo>
                      <a:pt x="32" y="0"/>
                      <a:pt x="31" y="0"/>
                      <a:pt x="31" y="0"/>
                    </a:cubicBezTo>
                    <a:cubicBezTo>
                      <a:pt x="30" y="0"/>
                      <a:pt x="30" y="0"/>
                      <a:pt x="30" y="1"/>
                    </a:cubicBezTo>
                    <a:cubicBezTo>
                      <a:pt x="30" y="5"/>
                      <a:pt x="30" y="5"/>
                      <a:pt x="30" y="5"/>
                    </a:cubicBezTo>
                    <a:cubicBezTo>
                      <a:pt x="30" y="6"/>
                      <a:pt x="30" y="6"/>
                      <a:pt x="31" y="6"/>
                    </a:cubicBezTo>
                    <a:close/>
                    <a:moveTo>
                      <a:pt x="53" y="30"/>
                    </a:moveTo>
                    <a:cubicBezTo>
                      <a:pt x="32" y="53"/>
                      <a:pt x="32" y="53"/>
                      <a:pt x="32" y="53"/>
                    </a:cubicBezTo>
                    <a:cubicBezTo>
                      <a:pt x="32" y="53"/>
                      <a:pt x="31" y="53"/>
                      <a:pt x="31" y="53"/>
                    </a:cubicBezTo>
                    <a:cubicBezTo>
                      <a:pt x="30" y="53"/>
                      <a:pt x="30" y="53"/>
                      <a:pt x="29" y="53"/>
                    </a:cubicBezTo>
                    <a:cubicBezTo>
                      <a:pt x="9" y="30"/>
                      <a:pt x="9" y="30"/>
                      <a:pt x="9" y="30"/>
                    </a:cubicBezTo>
                    <a:cubicBezTo>
                      <a:pt x="8" y="29"/>
                      <a:pt x="8" y="28"/>
                      <a:pt x="9" y="27"/>
                    </a:cubicBezTo>
                    <a:cubicBezTo>
                      <a:pt x="14" y="19"/>
                      <a:pt x="14" y="19"/>
                      <a:pt x="14" y="19"/>
                    </a:cubicBezTo>
                    <a:cubicBezTo>
                      <a:pt x="14" y="19"/>
                      <a:pt x="15" y="18"/>
                      <a:pt x="15" y="18"/>
                    </a:cubicBezTo>
                    <a:cubicBezTo>
                      <a:pt x="46" y="18"/>
                      <a:pt x="46" y="18"/>
                      <a:pt x="46" y="18"/>
                    </a:cubicBezTo>
                    <a:cubicBezTo>
                      <a:pt x="47" y="18"/>
                      <a:pt x="48" y="19"/>
                      <a:pt x="48" y="19"/>
                    </a:cubicBezTo>
                    <a:cubicBezTo>
                      <a:pt x="53" y="27"/>
                      <a:pt x="53" y="27"/>
                      <a:pt x="53" y="27"/>
                    </a:cubicBezTo>
                    <a:cubicBezTo>
                      <a:pt x="54" y="28"/>
                      <a:pt x="54" y="29"/>
                      <a:pt x="53" y="30"/>
                    </a:cubicBezTo>
                    <a:close/>
                    <a:moveTo>
                      <a:pt x="46" y="22"/>
                    </a:moveTo>
                    <a:cubicBezTo>
                      <a:pt x="41" y="27"/>
                      <a:pt x="41" y="27"/>
                      <a:pt x="41" y="27"/>
                    </a:cubicBezTo>
                    <a:cubicBezTo>
                      <a:pt x="50" y="27"/>
                      <a:pt x="50" y="27"/>
                      <a:pt x="50" y="27"/>
                    </a:cubicBezTo>
                    <a:lnTo>
                      <a:pt x="46" y="22"/>
                    </a:lnTo>
                    <a:close/>
                    <a:moveTo>
                      <a:pt x="44" y="21"/>
                    </a:moveTo>
                    <a:cubicBezTo>
                      <a:pt x="33" y="21"/>
                      <a:pt x="33" y="21"/>
                      <a:pt x="33" y="21"/>
                    </a:cubicBezTo>
                    <a:cubicBezTo>
                      <a:pt x="39" y="27"/>
                      <a:pt x="39" y="27"/>
                      <a:pt x="39" y="27"/>
                    </a:cubicBezTo>
                    <a:lnTo>
                      <a:pt x="44" y="21"/>
                    </a:lnTo>
                    <a:close/>
                    <a:moveTo>
                      <a:pt x="25" y="29"/>
                    </a:moveTo>
                    <a:cubicBezTo>
                      <a:pt x="31" y="48"/>
                      <a:pt x="31" y="48"/>
                      <a:pt x="31" y="48"/>
                    </a:cubicBezTo>
                    <a:cubicBezTo>
                      <a:pt x="37" y="29"/>
                      <a:pt x="37" y="29"/>
                      <a:pt x="37" y="29"/>
                    </a:cubicBezTo>
                    <a:lnTo>
                      <a:pt x="25" y="29"/>
                    </a:lnTo>
                    <a:close/>
                    <a:moveTo>
                      <a:pt x="36" y="27"/>
                    </a:moveTo>
                    <a:cubicBezTo>
                      <a:pt x="31" y="22"/>
                      <a:pt x="31" y="22"/>
                      <a:pt x="31" y="22"/>
                    </a:cubicBezTo>
                    <a:cubicBezTo>
                      <a:pt x="26" y="27"/>
                      <a:pt x="26" y="27"/>
                      <a:pt x="26" y="27"/>
                    </a:cubicBezTo>
                    <a:lnTo>
                      <a:pt x="36" y="27"/>
                    </a:lnTo>
                    <a:close/>
                    <a:moveTo>
                      <a:pt x="28" y="21"/>
                    </a:moveTo>
                    <a:cubicBezTo>
                      <a:pt x="18" y="21"/>
                      <a:pt x="18" y="21"/>
                      <a:pt x="18" y="21"/>
                    </a:cubicBezTo>
                    <a:cubicBezTo>
                      <a:pt x="23" y="27"/>
                      <a:pt x="23" y="27"/>
                      <a:pt x="23" y="27"/>
                    </a:cubicBezTo>
                    <a:lnTo>
                      <a:pt x="28" y="21"/>
                    </a:lnTo>
                    <a:close/>
                    <a:moveTo>
                      <a:pt x="12" y="27"/>
                    </a:moveTo>
                    <a:cubicBezTo>
                      <a:pt x="21" y="27"/>
                      <a:pt x="21" y="27"/>
                      <a:pt x="21" y="27"/>
                    </a:cubicBezTo>
                    <a:cubicBezTo>
                      <a:pt x="16" y="22"/>
                      <a:pt x="16" y="22"/>
                      <a:pt x="16" y="22"/>
                    </a:cubicBezTo>
                    <a:lnTo>
                      <a:pt x="12" y="27"/>
                    </a:lnTo>
                    <a:close/>
                    <a:moveTo>
                      <a:pt x="28" y="47"/>
                    </a:moveTo>
                    <a:cubicBezTo>
                      <a:pt x="22" y="29"/>
                      <a:pt x="22" y="29"/>
                      <a:pt x="22" y="29"/>
                    </a:cubicBezTo>
                    <a:cubicBezTo>
                      <a:pt x="12" y="29"/>
                      <a:pt x="12" y="29"/>
                      <a:pt x="12" y="29"/>
                    </a:cubicBezTo>
                    <a:lnTo>
                      <a:pt x="28" y="47"/>
                    </a:lnTo>
                    <a:close/>
                    <a:moveTo>
                      <a:pt x="33" y="47"/>
                    </a:moveTo>
                    <a:cubicBezTo>
                      <a:pt x="49" y="29"/>
                      <a:pt x="49" y="29"/>
                      <a:pt x="49" y="29"/>
                    </a:cubicBezTo>
                    <a:cubicBezTo>
                      <a:pt x="39" y="29"/>
                      <a:pt x="39" y="29"/>
                      <a:pt x="39" y="29"/>
                    </a:cubicBezTo>
                    <a:lnTo>
                      <a:pt x="33" y="47"/>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8" name="Google Shape;888;p16"/>
              <p:cNvSpPr/>
              <p:nvPr/>
            </p:nvSpPr>
            <p:spPr>
              <a:xfrm>
                <a:off x="7248011" y="3738365"/>
                <a:ext cx="258419" cy="300168"/>
              </a:xfrm>
              <a:custGeom>
                <a:avLst/>
                <a:gdLst/>
                <a:ahLst/>
                <a:cxnLst/>
                <a:rect l="l" t="t" r="r" b="b"/>
                <a:pathLst>
                  <a:path w="62" h="70" extrusionOk="0">
                    <a:moveTo>
                      <a:pt x="31" y="49"/>
                    </a:moveTo>
                    <a:cubicBezTo>
                      <a:pt x="45" y="35"/>
                      <a:pt x="45" y="35"/>
                      <a:pt x="45" y="35"/>
                    </a:cubicBezTo>
                    <a:cubicBezTo>
                      <a:pt x="52" y="27"/>
                      <a:pt x="52" y="15"/>
                      <a:pt x="45" y="8"/>
                    </a:cubicBezTo>
                    <a:cubicBezTo>
                      <a:pt x="37" y="0"/>
                      <a:pt x="25" y="0"/>
                      <a:pt x="17" y="8"/>
                    </a:cubicBezTo>
                    <a:cubicBezTo>
                      <a:pt x="10" y="15"/>
                      <a:pt x="10" y="27"/>
                      <a:pt x="17" y="35"/>
                    </a:cubicBezTo>
                    <a:lnTo>
                      <a:pt x="31" y="49"/>
                    </a:lnTo>
                    <a:close/>
                    <a:moveTo>
                      <a:pt x="31" y="8"/>
                    </a:moveTo>
                    <a:cubicBezTo>
                      <a:pt x="38" y="8"/>
                      <a:pt x="44" y="14"/>
                      <a:pt x="44" y="21"/>
                    </a:cubicBezTo>
                    <a:cubicBezTo>
                      <a:pt x="44" y="29"/>
                      <a:pt x="38" y="34"/>
                      <a:pt x="31" y="34"/>
                    </a:cubicBezTo>
                    <a:cubicBezTo>
                      <a:pt x="24" y="34"/>
                      <a:pt x="18" y="29"/>
                      <a:pt x="18" y="21"/>
                    </a:cubicBezTo>
                    <a:cubicBezTo>
                      <a:pt x="18" y="14"/>
                      <a:pt x="24" y="8"/>
                      <a:pt x="31" y="8"/>
                    </a:cubicBezTo>
                    <a:close/>
                    <a:moveTo>
                      <a:pt x="25" y="50"/>
                    </a:moveTo>
                    <a:cubicBezTo>
                      <a:pt x="25" y="49"/>
                      <a:pt x="26" y="49"/>
                      <a:pt x="27" y="48"/>
                    </a:cubicBezTo>
                    <a:cubicBezTo>
                      <a:pt x="30" y="50"/>
                      <a:pt x="30" y="50"/>
                      <a:pt x="30" y="50"/>
                    </a:cubicBezTo>
                    <a:cubicBezTo>
                      <a:pt x="30" y="51"/>
                      <a:pt x="30" y="51"/>
                      <a:pt x="31" y="51"/>
                    </a:cubicBezTo>
                    <a:cubicBezTo>
                      <a:pt x="31" y="51"/>
                      <a:pt x="32" y="51"/>
                      <a:pt x="32" y="50"/>
                    </a:cubicBezTo>
                    <a:cubicBezTo>
                      <a:pt x="34" y="48"/>
                      <a:pt x="34" y="48"/>
                      <a:pt x="34" y="48"/>
                    </a:cubicBezTo>
                    <a:cubicBezTo>
                      <a:pt x="36" y="49"/>
                      <a:pt x="37" y="49"/>
                      <a:pt x="37" y="50"/>
                    </a:cubicBezTo>
                    <a:cubicBezTo>
                      <a:pt x="37" y="52"/>
                      <a:pt x="34" y="53"/>
                      <a:pt x="31" y="53"/>
                    </a:cubicBezTo>
                    <a:cubicBezTo>
                      <a:pt x="28" y="53"/>
                      <a:pt x="25" y="52"/>
                      <a:pt x="25" y="50"/>
                    </a:cubicBezTo>
                    <a:close/>
                    <a:moveTo>
                      <a:pt x="8" y="53"/>
                    </a:moveTo>
                    <a:cubicBezTo>
                      <a:pt x="8" y="58"/>
                      <a:pt x="18" y="62"/>
                      <a:pt x="31" y="62"/>
                    </a:cubicBezTo>
                    <a:cubicBezTo>
                      <a:pt x="44" y="62"/>
                      <a:pt x="54" y="58"/>
                      <a:pt x="54" y="53"/>
                    </a:cubicBezTo>
                    <a:cubicBezTo>
                      <a:pt x="54" y="49"/>
                      <a:pt x="48" y="45"/>
                      <a:pt x="39" y="44"/>
                    </a:cubicBezTo>
                    <a:cubicBezTo>
                      <a:pt x="35" y="47"/>
                      <a:pt x="35" y="47"/>
                      <a:pt x="35" y="47"/>
                    </a:cubicBezTo>
                    <a:cubicBezTo>
                      <a:pt x="41" y="48"/>
                      <a:pt x="44" y="49"/>
                      <a:pt x="44" y="51"/>
                    </a:cubicBezTo>
                    <a:cubicBezTo>
                      <a:pt x="44" y="52"/>
                      <a:pt x="39" y="54"/>
                      <a:pt x="31" y="54"/>
                    </a:cubicBezTo>
                    <a:cubicBezTo>
                      <a:pt x="23" y="54"/>
                      <a:pt x="18" y="52"/>
                      <a:pt x="18" y="51"/>
                    </a:cubicBezTo>
                    <a:cubicBezTo>
                      <a:pt x="18" y="49"/>
                      <a:pt x="21" y="48"/>
                      <a:pt x="26" y="47"/>
                    </a:cubicBezTo>
                    <a:cubicBezTo>
                      <a:pt x="23" y="44"/>
                      <a:pt x="23" y="44"/>
                      <a:pt x="23" y="44"/>
                    </a:cubicBezTo>
                    <a:cubicBezTo>
                      <a:pt x="14" y="45"/>
                      <a:pt x="8" y="49"/>
                      <a:pt x="8" y="53"/>
                    </a:cubicBezTo>
                    <a:close/>
                    <a:moveTo>
                      <a:pt x="16" y="51"/>
                    </a:moveTo>
                    <a:cubicBezTo>
                      <a:pt x="16" y="54"/>
                      <a:pt x="23" y="56"/>
                      <a:pt x="31" y="56"/>
                    </a:cubicBezTo>
                    <a:cubicBezTo>
                      <a:pt x="39" y="56"/>
                      <a:pt x="46" y="54"/>
                      <a:pt x="46" y="51"/>
                    </a:cubicBezTo>
                    <a:cubicBezTo>
                      <a:pt x="46" y="49"/>
                      <a:pt x="44" y="47"/>
                      <a:pt x="42" y="47"/>
                    </a:cubicBezTo>
                    <a:cubicBezTo>
                      <a:pt x="48" y="48"/>
                      <a:pt x="52" y="50"/>
                      <a:pt x="52" y="53"/>
                    </a:cubicBezTo>
                    <a:cubicBezTo>
                      <a:pt x="52" y="56"/>
                      <a:pt x="43" y="60"/>
                      <a:pt x="31" y="60"/>
                    </a:cubicBezTo>
                    <a:cubicBezTo>
                      <a:pt x="19" y="60"/>
                      <a:pt x="10" y="56"/>
                      <a:pt x="10" y="53"/>
                    </a:cubicBezTo>
                    <a:cubicBezTo>
                      <a:pt x="10" y="50"/>
                      <a:pt x="14" y="48"/>
                      <a:pt x="20" y="47"/>
                    </a:cubicBezTo>
                    <a:cubicBezTo>
                      <a:pt x="17" y="47"/>
                      <a:pt x="16" y="49"/>
                      <a:pt x="16" y="51"/>
                    </a:cubicBezTo>
                    <a:close/>
                    <a:moveTo>
                      <a:pt x="62" y="55"/>
                    </a:moveTo>
                    <a:cubicBezTo>
                      <a:pt x="62" y="64"/>
                      <a:pt x="49" y="70"/>
                      <a:pt x="31" y="70"/>
                    </a:cubicBezTo>
                    <a:cubicBezTo>
                      <a:pt x="13" y="70"/>
                      <a:pt x="0" y="64"/>
                      <a:pt x="0" y="55"/>
                    </a:cubicBezTo>
                    <a:cubicBezTo>
                      <a:pt x="0" y="49"/>
                      <a:pt x="8" y="43"/>
                      <a:pt x="20" y="41"/>
                    </a:cubicBezTo>
                    <a:cubicBezTo>
                      <a:pt x="23" y="44"/>
                      <a:pt x="23" y="44"/>
                      <a:pt x="23" y="44"/>
                    </a:cubicBezTo>
                    <a:cubicBezTo>
                      <a:pt x="10" y="45"/>
                      <a:pt x="3" y="50"/>
                      <a:pt x="3" y="55"/>
                    </a:cubicBezTo>
                    <a:cubicBezTo>
                      <a:pt x="3" y="61"/>
                      <a:pt x="14" y="67"/>
                      <a:pt x="31" y="67"/>
                    </a:cubicBezTo>
                    <a:cubicBezTo>
                      <a:pt x="48" y="67"/>
                      <a:pt x="59" y="61"/>
                      <a:pt x="59" y="55"/>
                    </a:cubicBezTo>
                    <a:cubicBezTo>
                      <a:pt x="59" y="50"/>
                      <a:pt x="51" y="45"/>
                      <a:pt x="39" y="44"/>
                    </a:cubicBezTo>
                    <a:cubicBezTo>
                      <a:pt x="42" y="41"/>
                      <a:pt x="42" y="41"/>
                      <a:pt x="42" y="41"/>
                    </a:cubicBezTo>
                    <a:cubicBezTo>
                      <a:pt x="54" y="43"/>
                      <a:pt x="62" y="49"/>
                      <a:pt x="62" y="5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89" name="Google Shape;889;p16"/>
              <p:cNvSpPr/>
              <p:nvPr/>
            </p:nvSpPr>
            <p:spPr>
              <a:xfrm>
                <a:off x="6805586" y="4925363"/>
                <a:ext cx="282662" cy="282661"/>
              </a:xfrm>
              <a:custGeom>
                <a:avLst/>
                <a:gdLst/>
                <a:ahLst/>
                <a:cxnLst/>
                <a:rect l="l" t="t" r="r" b="b"/>
                <a:pathLst>
                  <a:path w="62" h="62" extrusionOk="0">
                    <a:moveTo>
                      <a:pt x="43" y="9"/>
                    </a:moveTo>
                    <a:cubicBezTo>
                      <a:pt x="43" y="9"/>
                      <a:pt x="43" y="9"/>
                      <a:pt x="43" y="8"/>
                    </a:cubicBezTo>
                    <a:cubicBezTo>
                      <a:pt x="45" y="4"/>
                      <a:pt x="45" y="4"/>
                      <a:pt x="45" y="4"/>
                    </a:cubicBezTo>
                    <a:cubicBezTo>
                      <a:pt x="45" y="4"/>
                      <a:pt x="46" y="4"/>
                      <a:pt x="46" y="4"/>
                    </a:cubicBezTo>
                    <a:cubicBezTo>
                      <a:pt x="47" y="4"/>
                      <a:pt x="47" y="5"/>
                      <a:pt x="47" y="5"/>
                    </a:cubicBezTo>
                    <a:cubicBezTo>
                      <a:pt x="45" y="9"/>
                      <a:pt x="45" y="9"/>
                      <a:pt x="45" y="9"/>
                    </a:cubicBezTo>
                    <a:cubicBezTo>
                      <a:pt x="44" y="9"/>
                      <a:pt x="44" y="10"/>
                      <a:pt x="44" y="10"/>
                    </a:cubicBezTo>
                    <a:cubicBezTo>
                      <a:pt x="43" y="10"/>
                      <a:pt x="43" y="9"/>
                      <a:pt x="43" y="9"/>
                    </a:cubicBezTo>
                    <a:close/>
                    <a:moveTo>
                      <a:pt x="17" y="52"/>
                    </a:moveTo>
                    <a:cubicBezTo>
                      <a:pt x="15" y="56"/>
                      <a:pt x="15" y="56"/>
                      <a:pt x="15" y="56"/>
                    </a:cubicBezTo>
                    <a:cubicBezTo>
                      <a:pt x="15" y="57"/>
                      <a:pt x="15" y="57"/>
                      <a:pt x="15" y="58"/>
                    </a:cubicBezTo>
                    <a:cubicBezTo>
                      <a:pt x="16" y="58"/>
                      <a:pt x="16" y="58"/>
                      <a:pt x="16" y="58"/>
                    </a:cubicBezTo>
                    <a:cubicBezTo>
                      <a:pt x="16" y="58"/>
                      <a:pt x="17" y="57"/>
                      <a:pt x="17" y="57"/>
                    </a:cubicBezTo>
                    <a:cubicBezTo>
                      <a:pt x="19" y="53"/>
                      <a:pt x="19" y="53"/>
                      <a:pt x="19" y="53"/>
                    </a:cubicBezTo>
                    <a:cubicBezTo>
                      <a:pt x="19" y="53"/>
                      <a:pt x="19" y="52"/>
                      <a:pt x="19" y="52"/>
                    </a:cubicBezTo>
                    <a:cubicBezTo>
                      <a:pt x="18" y="52"/>
                      <a:pt x="18" y="52"/>
                      <a:pt x="17" y="52"/>
                    </a:cubicBezTo>
                    <a:close/>
                    <a:moveTo>
                      <a:pt x="53" y="19"/>
                    </a:moveTo>
                    <a:cubicBezTo>
                      <a:pt x="53" y="19"/>
                      <a:pt x="53" y="19"/>
                      <a:pt x="54" y="19"/>
                    </a:cubicBezTo>
                    <a:cubicBezTo>
                      <a:pt x="57" y="17"/>
                      <a:pt x="57" y="17"/>
                      <a:pt x="57" y="17"/>
                    </a:cubicBezTo>
                    <a:cubicBezTo>
                      <a:pt x="58" y="16"/>
                      <a:pt x="58" y="16"/>
                      <a:pt x="58" y="15"/>
                    </a:cubicBezTo>
                    <a:cubicBezTo>
                      <a:pt x="57" y="15"/>
                      <a:pt x="57" y="14"/>
                      <a:pt x="56" y="15"/>
                    </a:cubicBezTo>
                    <a:cubicBezTo>
                      <a:pt x="53" y="17"/>
                      <a:pt x="53" y="17"/>
                      <a:pt x="53" y="17"/>
                    </a:cubicBezTo>
                    <a:cubicBezTo>
                      <a:pt x="52" y="17"/>
                      <a:pt x="52" y="18"/>
                      <a:pt x="52" y="18"/>
                    </a:cubicBezTo>
                    <a:cubicBezTo>
                      <a:pt x="52" y="19"/>
                      <a:pt x="53" y="19"/>
                      <a:pt x="53" y="19"/>
                    </a:cubicBezTo>
                    <a:close/>
                    <a:moveTo>
                      <a:pt x="8" y="43"/>
                    </a:moveTo>
                    <a:cubicBezTo>
                      <a:pt x="4" y="45"/>
                      <a:pt x="4" y="45"/>
                      <a:pt x="4" y="45"/>
                    </a:cubicBezTo>
                    <a:cubicBezTo>
                      <a:pt x="4" y="45"/>
                      <a:pt x="4" y="46"/>
                      <a:pt x="4" y="46"/>
                    </a:cubicBezTo>
                    <a:cubicBezTo>
                      <a:pt x="4" y="46"/>
                      <a:pt x="5" y="47"/>
                      <a:pt x="5" y="47"/>
                    </a:cubicBezTo>
                    <a:cubicBezTo>
                      <a:pt x="5" y="47"/>
                      <a:pt x="5" y="47"/>
                      <a:pt x="5" y="47"/>
                    </a:cubicBezTo>
                    <a:cubicBezTo>
                      <a:pt x="9" y="44"/>
                      <a:pt x="9" y="44"/>
                      <a:pt x="9" y="44"/>
                    </a:cubicBezTo>
                    <a:cubicBezTo>
                      <a:pt x="10" y="44"/>
                      <a:pt x="10" y="43"/>
                      <a:pt x="10" y="43"/>
                    </a:cubicBezTo>
                    <a:cubicBezTo>
                      <a:pt x="9" y="42"/>
                      <a:pt x="9" y="42"/>
                      <a:pt x="8" y="43"/>
                    </a:cubicBezTo>
                    <a:close/>
                    <a:moveTo>
                      <a:pt x="61" y="30"/>
                    </a:moveTo>
                    <a:cubicBezTo>
                      <a:pt x="56" y="30"/>
                      <a:pt x="56" y="30"/>
                      <a:pt x="56" y="30"/>
                    </a:cubicBezTo>
                    <a:cubicBezTo>
                      <a:pt x="56" y="30"/>
                      <a:pt x="55" y="30"/>
                      <a:pt x="55" y="31"/>
                    </a:cubicBezTo>
                    <a:cubicBezTo>
                      <a:pt x="55" y="31"/>
                      <a:pt x="56" y="32"/>
                      <a:pt x="56" y="32"/>
                    </a:cubicBezTo>
                    <a:cubicBezTo>
                      <a:pt x="61" y="32"/>
                      <a:pt x="61" y="32"/>
                      <a:pt x="61" y="32"/>
                    </a:cubicBezTo>
                    <a:cubicBezTo>
                      <a:pt x="61" y="32"/>
                      <a:pt x="62" y="31"/>
                      <a:pt x="62" y="31"/>
                    </a:cubicBezTo>
                    <a:cubicBezTo>
                      <a:pt x="62" y="30"/>
                      <a:pt x="61" y="30"/>
                      <a:pt x="61" y="30"/>
                    </a:cubicBezTo>
                    <a:close/>
                    <a:moveTo>
                      <a:pt x="6" y="31"/>
                    </a:moveTo>
                    <a:cubicBezTo>
                      <a:pt x="6" y="30"/>
                      <a:pt x="6" y="30"/>
                      <a:pt x="5" y="30"/>
                    </a:cubicBezTo>
                    <a:cubicBezTo>
                      <a:pt x="1" y="30"/>
                      <a:pt x="1" y="30"/>
                      <a:pt x="1" y="30"/>
                    </a:cubicBezTo>
                    <a:cubicBezTo>
                      <a:pt x="0" y="30"/>
                      <a:pt x="0" y="30"/>
                      <a:pt x="0" y="31"/>
                    </a:cubicBezTo>
                    <a:cubicBezTo>
                      <a:pt x="0" y="31"/>
                      <a:pt x="0" y="32"/>
                      <a:pt x="1" y="32"/>
                    </a:cubicBezTo>
                    <a:cubicBezTo>
                      <a:pt x="5" y="32"/>
                      <a:pt x="5" y="32"/>
                      <a:pt x="5" y="32"/>
                    </a:cubicBezTo>
                    <a:cubicBezTo>
                      <a:pt x="6" y="32"/>
                      <a:pt x="6" y="31"/>
                      <a:pt x="6" y="31"/>
                    </a:cubicBezTo>
                    <a:close/>
                    <a:moveTo>
                      <a:pt x="54" y="43"/>
                    </a:moveTo>
                    <a:cubicBezTo>
                      <a:pt x="53" y="42"/>
                      <a:pt x="52" y="42"/>
                      <a:pt x="52" y="43"/>
                    </a:cubicBezTo>
                    <a:cubicBezTo>
                      <a:pt x="52" y="43"/>
                      <a:pt x="52" y="44"/>
                      <a:pt x="53" y="44"/>
                    </a:cubicBezTo>
                    <a:cubicBezTo>
                      <a:pt x="56" y="47"/>
                      <a:pt x="56" y="47"/>
                      <a:pt x="56" y="47"/>
                    </a:cubicBezTo>
                    <a:cubicBezTo>
                      <a:pt x="57" y="47"/>
                      <a:pt x="57" y="47"/>
                      <a:pt x="57" y="47"/>
                    </a:cubicBezTo>
                    <a:cubicBezTo>
                      <a:pt x="57" y="47"/>
                      <a:pt x="58" y="46"/>
                      <a:pt x="58" y="46"/>
                    </a:cubicBezTo>
                    <a:cubicBezTo>
                      <a:pt x="58" y="46"/>
                      <a:pt x="58" y="45"/>
                      <a:pt x="57" y="45"/>
                    </a:cubicBezTo>
                    <a:lnTo>
                      <a:pt x="54" y="43"/>
                    </a:lnTo>
                    <a:close/>
                    <a:moveTo>
                      <a:pt x="8" y="19"/>
                    </a:moveTo>
                    <a:cubicBezTo>
                      <a:pt x="8" y="19"/>
                      <a:pt x="9" y="19"/>
                      <a:pt x="9" y="19"/>
                    </a:cubicBezTo>
                    <a:cubicBezTo>
                      <a:pt x="9" y="19"/>
                      <a:pt x="9" y="19"/>
                      <a:pt x="10" y="18"/>
                    </a:cubicBezTo>
                    <a:cubicBezTo>
                      <a:pt x="10" y="18"/>
                      <a:pt x="10" y="17"/>
                      <a:pt x="9" y="17"/>
                    </a:cubicBezTo>
                    <a:cubicBezTo>
                      <a:pt x="5" y="15"/>
                      <a:pt x="5" y="15"/>
                      <a:pt x="5" y="15"/>
                    </a:cubicBezTo>
                    <a:cubicBezTo>
                      <a:pt x="5" y="14"/>
                      <a:pt x="4" y="15"/>
                      <a:pt x="4" y="15"/>
                    </a:cubicBezTo>
                    <a:cubicBezTo>
                      <a:pt x="4" y="16"/>
                      <a:pt x="4" y="16"/>
                      <a:pt x="4" y="17"/>
                    </a:cubicBezTo>
                    <a:lnTo>
                      <a:pt x="8" y="19"/>
                    </a:lnTo>
                    <a:close/>
                    <a:moveTo>
                      <a:pt x="45" y="52"/>
                    </a:moveTo>
                    <a:cubicBezTo>
                      <a:pt x="44" y="52"/>
                      <a:pt x="44" y="52"/>
                      <a:pt x="43" y="52"/>
                    </a:cubicBezTo>
                    <a:cubicBezTo>
                      <a:pt x="43" y="52"/>
                      <a:pt x="43" y="53"/>
                      <a:pt x="43" y="53"/>
                    </a:cubicBezTo>
                    <a:cubicBezTo>
                      <a:pt x="45" y="57"/>
                      <a:pt x="45" y="57"/>
                      <a:pt x="45" y="57"/>
                    </a:cubicBezTo>
                    <a:cubicBezTo>
                      <a:pt x="45" y="57"/>
                      <a:pt x="46" y="58"/>
                      <a:pt x="46" y="58"/>
                    </a:cubicBezTo>
                    <a:cubicBezTo>
                      <a:pt x="46" y="58"/>
                      <a:pt x="46" y="58"/>
                      <a:pt x="46" y="58"/>
                    </a:cubicBezTo>
                    <a:cubicBezTo>
                      <a:pt x="47" y="57"/>
                      <a:pt x="47" y="57"/>
                      <a:pt x="47" y="56"/>
                    </a:cubicBezTo>
                    <a:lnTo>
                      <a:pt x="45" y="52"/>
                    </a:lnTo>
                    <a:close/>
                    <a:moveTo>
                      <a:pt x="31" y="55"/>
                    </a:moveTo>
                    <a:cubicBezTo>
                      <a:pt x="30" y="55"/>
                      <a:pt x="30" y="56"/>
                      <a:pt x="30" y="56"/>
                    </a:cubicBezTo>
                    <a:cubicBezTo>
                      <a:pt x="30" y="61"/>
                      <a:pt x="30" y="61"/>
                      <a:pt x="30" y="61"/>
                    </a:cubicBezTo>
                    <a:cubicBezTo>
                      <a:pt x="30" y="61"/>
                      <a:pt x="30" y="62"/>
                      <a:pt x="31" y="62"/>
                    </a:cubicBezTo>
                    <a:cubicBezTo>
                      <a:pt x="31" y="62"/>
                      <a:pt x="32" y="61"/>
                      <a:pt x="32" y="61"/>
                    </a:cubicBezTo>
                    <a:cubicBezTo>
                      <a:pt x="32" y="56"/>
                      <a:pt x="32" y="56"/>
                      <a:pt x="32" y="56"/>
                    </a:cubicBezTo>
                    <a:cubicBezTo>
                      <a:pt x="32" y="56"/>
                      <a:pt x="31" y="55"/>
                      <a:pt x="31" y="55"/>
                    </a:cubicBezTo>
                    <a:close/>
                    <a:moveTo>
                      <a:pt x="17" y="9"/>
                    </a:moveTo>
                    <a:cubicBezTo>
                      <a:pt x="17" y="9"/>
                      <a:pt x="18" y="10"/>
                      <a:pt x="18" y="10"/>
                    </a:cubicBezTo>
                    <a:cubicBezTo>
                      <a:pt x="18" y="10"/>
                      <a:pt x="18" y="9"/>
                      <a:pt x="19" y="9"/>
                    </a:cubicBezTo>
                    <a:cubicBezTo>
                      <a:pt x="19" y="9"/>
                      <a:pt x="19" y="9"/>
                      <a:pt x="19" y="8"/>
                    </a:cubicBezTo>
                    <a:cubicBezTo>
                      <a:pt x="17" y="4"/>
                      <a:pt x="17" y="4"/>
                      <a:pt x="17" y="4"/>
                    </a:cubicBezTo>
                    <a:cubicBezTo>
                      <a:pt x="16" y="4"/>
                      <a:pt x="16" y="4"/>
                      <a:pt x="15" y="4"/>
                    </a:cubicBezTo>
                    <a:cubicBezTo>
                      <a:pt x="15" y="4"/>
                      <a:pt x="15" y="5"/>
                      <a:pt x="15" y="5"/>
                    </a:cubicBezTo>
                    <a:lnTo>
                      <a:pt x="17" y="9"/>
                    </a:lnTo>
                    <a:close/>
                    <a:moveTo>
                      <a:pt x="31" y="6"/>
                    </a:moveTo>
                    <a:cubicBezTo>
                      <a:pt x="31" y="6"/>
                      <a:pt x="32" y="6"/>
                      <a:pt x="32" y="5"/>
                    </a:cubicBezTo>
                    <a:cubicBezTo>
                      <a:pt x="32" y="1"/>
                      <a:pt x="32" y="1"/>
                      <a:pt x="32" y="1"/>
                    </a:cubicBezTo>
                    <a:cubicBezTo>
                      <a:pt x="32" y="0"/>
                      <a:pt x="31" y="0"/>
                      <a:pt x="31" y="0"/>
                    </a:cubicBezTo>
                    <a:cubicBezTo>
                      <a:pt x="30" y="0"/>
                      <a:pt x="30" y="0"/>
                      <a:pt x="30" y="1"/>
                    </a:cubicBezTo>
                    <a:cubicBezTo>
                      <a:pt x="30" y="5"/>
                      <a:pt x="30" y="5"/>
                      <a:pt x="30" y="5"/>
                    </a:cubicBezTo>
                    <a:cubicBezTo>
                      <a:pt x="30" y="6"/>
                      <a:pt x="30" y="6"/>
                      <a:pt x="31" y="6"/>
                    </a:cubicBezTo>
                    <a:close/>
                    <a:moveTo>
                      <a:pt x="53" y="30"/>
                    </a:moveTo>
                    <a:cubicBezTo>
                      <a:pt x="32" y="53"/>
                      <a:pt x="32" y="53"/>
                      <a:pt x="32" y="53"/>
                    </a:cubicBezTo>
                    <a:cubicBezTo>
                      <a:pt x="32" y="53"/>
                      <a:pt x="31" y="53"/>
                      <a:pt x="31" y="53"/>
                    </a:cubicBezTo>
                    <a:cubicBezTo>
                      <a:pt x="30" y="53"/>
                      <a:pt x="30" y="53"/>
                      <a:pt x="29" y="53"/>
                    </a:cubicBezTo>
                    <a:cubicBezTo>
                      <a:pt x="9" y="30"/>
                      <a:pt x="9" y="30"/>
                      <a:pt x="9" y="30"/>
                    </a:cubicBezTo>
                    <a:cubicBezTo>
                      <a:pt x="8" y="29"/>
                      <a:pt x="8" y="28"/>
                      <a:pt x="9" y="27"/>
                    </a:cubicBezTo>
                    <a:cubicBezTo>
                      <a:pt x="14" y="19"/>
                      <a:pt x="14" y="19"/>
                      <a:pt x="14" y="19"/>
                    </a:cubicBezTo>
                    <a:cubicBezTo>
                      <a:pt x="14" y="19"/>
                      <a:pt x="15" y="18"/>
                      <a:pt x="15" y="18"/>
                    </a:cubicBezTo>
                    <a:cubicBezTo>
                      <a:pt x="46" y="18"/>
                      <a:pt x="46" y="18"/>
                      <a:pt x="46" y="18"/>
                    </a:cubicBezTo>
                    <a:cubicBezTo>
                      <a:pt x="47" y="18"/>
                      <a:pt x="48" y="19"/>
                      <a:pt x="48" y="19"/>
                    </a:cubicBezTo>
                    <a:cubicBezTo>
                      <a:pt x="53" y="27"/>
                      <a:pt x="53" y="27"/>
                      <a:pt x="53" y="27"/>
                    </a:cubicBezTo>
                    <a:cubicBezTo>
                      <a:pt x="54" y="28"/>
                      <a:pt x="54" y="29"/>
                      <a:pt x="53" y="30"/>
                    </a:cubicBezTo>
                    <a:close/>
                    <a:moveTo>
                      <a:pt x="46" y="22"/>
                    </a:moveTo>
                    <a:cubicBezTo>
                      <a:pt x="41" y="27"/>
                      <a:pt x="41" y="27"/>
                      <a:pt x="41" y="27"/>
                    </a:cubicBezTo>
                    <a:cubicBezTo>
                      <a:pt x="50" y="27"/>
                      <a:pt x="50" y="27"/>
                      <a:pt x="50" y="27"/>
                    </a:cubicBezTo>
                    <a:lnTo>
                      <a:pt x="46" y="22"/>
                    </a:lnTo>
                    <a:close/>
                    <a:moveTo>
                      <a:pt x="44" y="21"/>
                    </a:moveTo>
                    <a:cubicBezTo>
                      <a:pt x="33" y="21"/>
                      <a:pt x="33" y="21"/>
                      <a:pt x="33" y="21"/>
                    </a:cubicBezTo>
                    <a:cubicBezTo>
                      <a:pt x="39" y="27"/>
                      <a:pt x="39" y="27"/>
                      <a:pt x="39" y="27"/>
                    </a:cubicBezTo>
                    <a:lnTo>
                      <a:pt x="44" y="21"/>
                    </a:lnTo>
                    <a:close/>
                    <a:moveTo>
                      <a:pt x="25" y="29"/>
                    </a:moveTo>
                    <a:cubicBezTo>
                      <a:pt x="31" y="48"/>
                      <a:pt x="31" y="48"/>
                      <a:pt x="31" y="48"/>
                    </a:cubicBezTo>
                    <a:cubicBezTo>
                      <a:pt x="37" y="29"/>
                      <a:pt x="37" y="29"/>
                      <a:pt x="37" y="29"/>
                    </a:cubicBezTo>
                    <a:lnTo>
                      <a:pt x="25" y="29"/>
                    </a:lnTo>
                    <a:close/>
                    <a:moveTo>
                      <a:pt x="36" y="27"/>
                    </a:moveTo>
                    <a:cubicBezTo>
                      <a:pt x="31" y="22"/>
                      <a:pt x="31" y="22"/>
                      <a:pt x="31" y="22"/>
                    </a:cubicBezTo>
                    <a:cubicBezTo>
                      <a:pt x="26" y="27"/>
                      <a:pt x="26" y="27"/>
                      <a:pt x="26" y="27"/>
                    </a:cubicBezTo>
                    <a:lnTo>
                      <a:pt x="36" y="27"/>
                    </a:lnTo>
                    <a:close/>
                    <a:moveTo>
                      <a:pt x="28" y="21"/>
                    </a:moveTo>
                    <a:cubicBezTo>
                      <a:pt x="18" y="21"/>
                      <a:pt x="18" y="21"/>
                      <a:pt x="18" y="21"/>
                    </a:cubicBezTo>
                    <a:cubicBezTo>
                      <a:pt x="23" y="27"/>
                      <a:pt x="23" y="27"/>
                      <a:pt x="23" y="27"/>
                    </a:cubicBezTo>
                    <a:lnTo>
                      <a:pt x="28" y="21"/>
                    </a:lnTo>
                    <a:close/>
                    <a:moveTo>
                      <a:pt x="12" y="27"/>
                    </a:moveTo>
                    <a:cubicBezTo>
                      <a:pt x="21" y="27"/>
                      <a:pt x="21" y="27"/>
                      <a:pt x="21" y="27"/>
                    </a:cubicBezTo>
                    <a:cubicBezTo>
                      <a:pt x="16" y="22"/>
                      <a:pt x="16" y="22"/>
                      <a:pt x="16" y="22"/>
                    </a:cubicBezTo>
                    <a:lnTo>
                      <a:pt x="12" y="27"/>
                    </a:lnTo>
                    <a:close/>
                    <a:moveTo>
                      <a:pt x="28" y="47"/>
                    </a:moveTo>
                    <a:cubicBezTo>
                      <a:pt x="22" y="29"/>
                      <a:pt x="22" y="29"/>
                      <a:pt x="22" y="29"/>
                    </a:cubicBezTo>
                    <a:cubicBezTo>
                      <a:pt x="12" y="29"/>
                      <a:pt x="12" y="29"/>
                      <a:pt x="12" y="29"/>
                    </a:cubicBezTo>
                    <a:lnTo>
                      <a:pt x="28" y="47"/>
                    </a:lnTo>
                    <a:close/>
                    <a:moveTo>
                      <a:pt x="33" y="47"/>
                    </a:moveTo>
                    <a:cubicBezTo>
                      <a:pt x="49" y="29"/>
                      <a:pt x="49" y="29"/>
                      <a:pt x="49" y="29"/>
                    </a:cubicBezTo>
                    <a:cubicBezTo>
                      <a:pt x="39" y="29"/>
                      <a:pt x="39" y="29"/>
                      <a:pt x="39" y="29"/>
                    </a:cubicBezTo>
                    <a:lnTo>
                      <a:pt x="33" y="47"/>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0" name="Google Shape;890;p16"/>
              <p:cNvSpPr/>
              <p:nvPr/>
            </p:nvSpPr>
            <p:spPr>
              <a:xfrm>
                <a:off x="5499324" y="5343165"/>
                <a:ext cx="269059" cy="253140"/>
              </a:xfrm>
              <a:custGeom>
                <a:avLst/>
                <a:gdLst/>
                <a:ahLst/>
                <a:cxnLst/>
                <a:rect l="l" t="t" r="r" b="b"/>
                <a:pathLst>
                  <a:path w="68" h="67" extrusionOk="0">
                    <a:moveTo>
                      <a:pt x="60" y="0"/>
                    </a:moveTo>
                    <a:cubicBezTo>
                      <a:pt x="31" y="0"/>
                      <a:pt x="31" y="0"/>
                      <a:pt x="31" y="0"/>
                    </a:cubicBezTo>
                    <a:cubicBezTo>
                      <a:pt x="27" y="0"/>
                      <a:pt x="24" y="2"/>
                      <a:pt x="23" y="5"/>
                    </a:cubicBezTo>
                    <a:cubicBezTo>
                      <a:pt x="19" y="5"/>
                      <a:pt x="19" y="5"/>
                      <a:pt x="19" y="5"/>
                    </a:cubicBezTo>
                    <a:cubicBezTo>
                      <a:pt x="15" y="5"/>
                      <a:pt x="13" y="8"/>
                      <a:pt x="12" y="11"/>
                    </a:cubicBezTo>
                    <a:cubicBezTo>
                      <a:pt x="7" y="11"/>
                      <a:pt x="7" y="11"/>
                      <a:pt x="7" y="11"/>
                    </a:cubicBezTo>
                    <a:cubicBezTo>
                      <a:pt x="3" y="11"/>
                      <a:pt x="0" y="14"/>
                      <a:pt x="0" y="19"/>
                    </a:cubicBezTo>
                    <a:cubicBezTo>
                      <a:pt x="0" y="60"/>
                      <a:pt x="0" y="60"/>
                      <a:pt x="0" y="60"/>
                    </a:cubicBezTo>
                    <a:cubicBezTo>
                      <a:pt x="0" y="64"/>
                      <a:pt x="3" y="67"/>
                      <a:pt x="7" y="67"/>
                    </a:cubicBezTo>
                    <a:cubicBezTo>
                      <a:pt x="25" y="67"/>
                      <a:pt x="25" y="67"/>
                      <a:pt x="25" y="67"/>
                    </a:cubicBezTo>
                    <a:cubicBezTo>
                      <a:pt x="29" y="67"/>
                      <a:pt x="33" y="66"/>
                      <a:pt x="35" y="64"/>
                    </a:cubicBezTo>
                    <a:cubicBezTo>
                      <a:pt x="38" y="62"/>
                      <a:pt x="38" y="62"/>
                      <a:pt x="38" y="62"/>
                    </a:cubicBezTo>
                    <a:cubicBezTo>
                      <a:pt x="41" y="62"/>
                      <a:pt x="45" y="60"/>
                      <a:pt x="47" y="59"/>
                    </a:cubicBezTo>
                    <a:cubicBezTo>
                      <a:pt x="48" y="57"/>
                      <a:pt x="48" y="57"/>
                      <a:pt x="48" y="57"/>
                    </a:cubicBezTo>
                    <a:cubicBezTo>
                      <a:pt x="49" y="56"/>
                      <a:pt x="49" y="56"/>
                      <a:pt x="49" y="56"/>
                    </a:cubicBezTo>
                    <a:cubicBezTo>
                      <a:pt x="53" y="56"/>
                      <a:pt x="57" y="55"/>
                      <a:pt x="59" y="53"/>
                    </a:cubicBezTo>
                    <a:cubicBezTo>
                      <a:pt x="62" y="50"/>
                      <a:pt x="62" y="50"/>
                      <a:pt x="62" y="50"/>
                    </a:cubicBezTo>
                    <a:cubicBezTo>
                      <a:pt x="64" y="47"/>
                      <a:pt x="64" y="47"/>
                      <a:pt x="64" y="47"/>
                    </a:cubicBezTo>
                    <a:cubicBezTo>
                      <a:pt x="66" y="46"/>
                      <a:pt x="68" y="41"/>
                      <a:pt x="68" y="38"/>
                    </a:cubicBezTo>
                    <a:cubicBezTo>
                      <a:pt x="68" y="7"/>
                      <a:pt x="68" y="7"/>
                      <a:pt x="68" y="7"/>
                    </a:cubicBezTo>
                    <a:cubicBezTo>
                      <a:pt x="68" y="3"/>
                      <a:pt x="64" y="0"/>
                      <a:pt x="60" y="0"/>
                    </a:cubicBezTo>
                    <a:close/>
                    <a:moveTo>
                      <a:pt x="52" y="53"/>
                    </a:moveTo>
                    <a:cubicBezTo>
                      <a:pt x="52" y="52"/>
                      <a:pt x="52" y="52"/>
                      <a:pt x="52" y="52"/>
                    </a:cubicBezTo>
                    <a:cubicBezTo>
                      <a:pt x="52" y="52"/>
                      <a:pt x="52" y="51"/>
                      <a:pt x="52" y="51"/>
                    </a:cubicBezTo>
                    <a:cubicBezTo>
                      <a:pt x="52" y="45"/>
                      <a:pt x="52" y="45"/>
                      <a:pt x="52" y="45"/>
                    </a:cubicBezTo>
                    <a:cubicBezTo>
                      <a:pt x="58" y="45"/>
                      <a:pt x="58" y="45"/>
                      <a:pt x="58" y="45"/>
                    </a:cubicBezTo>
                    <a:cubicBezTo>
                      <a:pt x="59" y="45"/>
                      <a:pt x="59" y="45"/>
                      <a:pt x="59" y="44"/>
                    </a:cubicBezTo>
                    <a:cubicBezTo>
                      <a:pt x="59" y="44"/>
                      <a:pt x="59" y="43"/>
                      <a:pt x="58" y="43"/>
                    </a:cubicBezTo>
                    <a:cubicBezTo>
                      <a:pt x="52" y="43"/>
                      <a:pt x="52" y="43"/>
                      <a:pt x="52" y="43"/>
                    </a:cubicBezTo>
                    <a:cubicBezTo>
                      <a:pt x="53" y="42"/>
                      <a:pt x="54" y="41"/>
                      <a:pt x="56" y="41"/>
                    </a:cubicBezTo>
                    <a:cubicBezTo>
                      <a:pt x="64" y="41"/>
                      <a:pt x="64" y="41"/>
                      <a:pt x="64" y="41"/>
                    </a:cubicBezTo>
                    <a:cubicBezTo>
                      <a:pt x="64" y="43"/>
                      <a:pt x="63" y="45"/>
                      <a:pt x="62" y="45"/>
                    </a:cubicBezTo>
                    <a:cubicBezTo>
                      <a:pt x="56" y="51"/>
                      <a:pt x="56" y="51"/>
                      <a:pt x="56" y="51"/>
                    </a:cubicBezTo>
                    <a:cubicBezTo>
                      <a:pt x="56" y="52"/>
                      <a:pt x="54" y="52"/>
                      <a:pt x="52" y="53"/>
                    </a:cubicBezTo>
                    <a:close/>
                    <a:moveTo>
                      <a:pt x="56" y="39"/>
                    </a:moveTo>
                    <a:cubicBezTo>
                      <a:pt x="53" y="39"/>
                      <a:pt x="51" y="41"/>
                      <a:pt x="50" y="43"/>
                    </a:cubicBezTo>
                    <a:cubicBezTo>
                      <a:pt x="33" y="43"/>
                      <a:pt x="33" y="43"/>
                      <a:pt x="33" y="43"/>
                    </a:cubicBezTo>
                    <a:cubicBezTo>
                      <a:pt x="32" y="43"/>
                      <a:pt x="32" y="44"/>
                      <a:pt x="32" y="44"/>
                    </a:cubicBezTo>
                    <a:cubicBezTo>
                      <a:pt x="32" y="45"/>
                      <a:pt x="32" y="45"/>
                      <a:pt x="33" y="45"/>
                    </a:cubicBezTo>
                    <a:cubicBezTo>
                      <a:pt x="50" y="45"/>
                      <a:pt x="50" y="45"/>
                      <a:pt x="50" y="45"/>
                    </a:cubicBezTo>
                    <a:cubicBezTo>
                      <a:pt x="50" y="51"/>
                      <a:pt x="50" y="51"/>
                      <a:pt x="50" y="51"/>
                    </a:cubicBezTo>
                    <a:cubicBezTo>
                      <a:pt x="48" y="53"/>
                      <a:pt x="48" y="53"/>
                      <a:pt x="48" y="53"/>
                    </a:cubicBezTo>
                    <a:cubicBezTo>
                      <a:pt x="31" y="53"/>
                      <a:pt x="31" y="53"/>
                      <a:pt x="31" y="53"/>
                    </a:cubicBezTo>
                    <a:cubicBezTo>
                      <a:pt x="28" y="53"/>
                      <a:pt x="26" y="51"/>
                      <a:pt x="26" y="49"/>
                    </a:cubicBezTo>
                    <a:cubicBezTo>
                      <a:pt x="26" y="7"/>
                      <a:pt x="26" y="7"/>
                      <a:pt x="26" y="7"/>
                    </a:cubicBezTo>
                    <a:cubicBezTo>
                      <a:pt x="26" y="5"/>
                      <a:pt x="28" y="3"/>
                      <a:pt x="31" y="3"/>
                    </a:cubicBezTo>
                    <a:cubicBezTo>
                      <a:pt x="60" y="3"/>
                      <a:pt x="60" y="3"/>
                      <a:pt x="60" y="3"/>
                    </a:cubicBezTo>
                    <a:cubicBezTo>
                      <a:pt x="63" y="3"/>
                      <a:pt x="65" y="5"/>
                      <a:pt x="65" y="7"/>
                    </a:cubicBezTo>
                    <a:cubicBezTo>
                      <a:pt x="65" y="38"/>
                      <a:pt x="65" y="38"/>
                      <a:pt x="65" y="38"/>
                    </a:cubicBezTo>
                    <a:cubicBezTo>
                      <a:pt x="65" y="38"/>
                      <a:pt x="65" y="39"/>
                      <a:pt x="65" y="39"/>
                    </a:cubicBezTo>
                    <a:lnTo>
                      <a:pt x="56" y="39"/>
                    </a:lnTo>
                    <a:close/>
                    <a:moveTo>
                      <a:pt x="12" y="22"/>
                    </a:moveTo>
                    <a:cubicBezTo>
                      <a:pt x="10" y="22"/>
                      <a:pt x="10" y="22"/>
                      <a:pt x="10" y="22"/>
                    </a:cubicBezTo>
                    <a:cubicBezTo>
                      <a:pt x="9" y="22"/>
                      <a:pt x="9" y="23"/>
                      <a:pt x="9" y="23"/>
                    </a:cubicBezTo>
                    <a:cubicBezTo>
                      <a:pt x="9" y="24"/>
                      <a:pt x="9" y="24"/>
                      <a:pt x="10" y="24"/>
                    </a:cubicBezTo>
                    <a:cubicBezTo>
                      <a:pt x="12" y="24"/>
                      <a:pt x="12" y="24"/>
                      <a:pt x="12" y="24"/>
                    </a:cubicBezTo>
                    <a:cubicBezTo>
                      <a:pt x="12" y="30"/>
                      <a:pt x="12" y="30"/>
                      <a:pt x="12" y="30"/>
                    </a:cubicBezTo>
                    <a:cubicBezTo>
                      <a:pt x="10" y="30"/>
                      <a:pt x="10" y="30"/>
                      <a:pt x="10" y="30"/>
                    </a:cubicBezTo>
                    <a:cubicBezTo>
                      <a:pt x="9" y="30"/>
                      <a:pt x="9" y="31"/>
                      <a:pt x="9" y="31"/>
                    </a:cubicBezTo>
                    <a:cubicBezTo>
                      <a:pt x="9" y="32"/>
                      <a:pt x="9" y="32"/>
                      <a:pt x="10" y="32"/>
                    </a:cubicBezTo>
                    <a:cubicBezTo>
                      <a:pt x="12" y="32"/>
                      <a:pt x="12" y="32"/>
                      <a:pt x="12" y="32"/>
                    </a:cubicBezTo>
                    <a:cubicBezTo>
                      <a:pt x="12" y="38"/>
                      <a:pt x="12" y="38"/>
                      <a:pt x="12" y="38"/>
                    </a:cubicBezTo>
                    <a:cubicBezTo>
                      <a:pt x="10" y="38"/>
                      <a:pt x="10" y="38"/>
                      <a:pt x="10" y="38"/>
                    </a:cubicBezTo>
                    <a:cubicBezTo>
                      <a:pt x="9" y="38"/>
                      <a:pt x="9" y="39"/>
                      <a:pt x="9" y="39"/>
                    </a:cubicBezTo>
                    <a:cubicBezTo>
                      <a:pt x="9" y="40"/>
                      <a:pt x="9" y="40"/>
                      <a:pt x="10" y="40"/>
                    </a:cubicBezTo>
                    <a:cubicBezTo>
                      <a:pt x="12" y="40"/>
                      <a:pt x="12" y="40"/>
                      <a:pt x="12" y="40"/>
                    </a:cubicBezTo>
                    <a:cubicBezTo>
                      <a:pt x="12" y="46"/>
                      <a:pt x="12" y="46"/>
                      <a:pt x="12" y="46"/>
                    </a:cubicBezTo>
                    <a:cubicBezTo>
                      <a:pt x="10" y="46"/>
                      <a:pt x="10" y="46"/>
                      <a:pt x="10" y="46"/>
                    </a:cubicBezTo>
                    <a:cubicBezTo>
                      <a:pt x="9" y="46"/>
                      <a:pt x="9" y="47"/>
                      <a:pt x="9" y="47"/>
                    </a:cubicBezTo>
                    <a:cubicBezTo>
                      <a:pt x="9" y="48"/>
                      <a:pt x="9" y="48"/>
                      <a:pt x="10" y="48"/>
                    </a:cubicBezTo>
                    <a:cubicBezTo>
                      <a:pt x="12" y="48"/>
                      <a:pt x="12" y="48"/>
                      <a:pt x="12" y="48"/>
                    </a:cubicBezTo>
                    <a:cubicBezTo>
                      <a:pt x="12" y="54"/>
                      <a:pt x="12" y="54"/>
                      <a:pt x="12" y="54"/>
                    </a:cubicBezTo>
                    <a:cubicBezTo>
                      <a:pt x="12" y="54"/>
                      <a:pt x="12" y="54"/>
                      <a:pt x="12" y="54"/>
                    </a:cubicBezTo>
                    <a:cubicBezTo>
                      <a:pt x="10" y="54"/>
                      <a:pt x="10" y="54"/>
                      <a:pt x="10" y="54"/>
                    </a:cubicBezTo>
                    <a:cubicBezTo>
                      <a:pt x="9" y="54"/>
                      <a:pt x="9" y="55"/>
                      <a:pt x="9" y="55"/>
                    </a:cubicBezTo>
                    <a:cubicBezTo>
                      <a:pt x="9" y="56"/>
                      <a:pt x="9" y="56"/>
                      <a:pt x="10" y="56"/>
                    </a:cubicBezTo>
                    <a:cubicBezTo>
                      <a:pt x="13" y="56"/>
                      <a:pt x="13" y="56"/>
                      <a:pt x="13" y="56"/>
                    </a:cubicBezTo>
                    <a:cubicBezTo>
                      <a:pt x="14" y="59"/>
                      <a:pt x="16" y="61"/>
                      <a:pt x="19" y="61"/>
                    </a:cubicBezTo>
                    <a:cubicBezTo>
                      <a:pt x="27" y="61"/>
                      <a:pt x="27" y="61"/>
                      <a:pt x="27" y="61"/>
                    </a:cubicBezTo>
                    <a:cubicBezTo>
                      <a:pt x="27" y="64"/>
                      <a:pt x="27" y="64"/>
                      <a:pt x="27" y="64"/>
                    </a:cubicBezTo>
                    <a:cubicBezTo>
                      <a:pt x="26" y="64"/>
                      <a:pt x="26" y="64"/>
                      <a:pt x="25" y="64"/>
                    </a:cubicBezTo>
                    <a:cubicBezTo>
                      <a:pt x="7" y="64"/>
                      <a:pt x="7" y="64"/>
                      <a:pt x="7" y="64"/>
                    </a:cubicBezTo>
                    <a:cubicBezTo>
                      <a:pt x="5" y="64"/>
                      <a:pt x="3" y="62"/>
                      <a:pt x="3" y="60"/>
                    </a:cubicBezTo>
                    <a:cubicBezTo>
                      <a:pt x="3" y="19"/>
                      <a:pt x="3" y="19"/>
                      <a:pt x="3" y="19"/>
                    </a:cubicBezTo>
                    <a:cubicBezTo>
                      <a:pt x="3" y="16"/>
                      <a:pt x="5" y="14"/>
                      <a:pt x="7" y="14"/>
                    </a:cubicBezTo>
                    <a:cubicBezTo>
                      <a:pt x="12" y="14"/>
                      <a:pt x="12" y="14"/>
                      <a:pt x="12" y="14"/>
                    </a:cubicBezTo>
                    <a:lnTo>
                      <a:pt x="12" y="22"/>
                    </a:lnTo>
                    <a:close/>
                    <a:moveTo>
                      <a:pt x="29" y="64"/>
                    </a:moveTo>
                    <a:cubicBezTo>
                      <a:pt x="29" y="61"/>
                      <a:pt x="29" y="61"/>
                      <a:pt x="29" y="61"/>
                    </a:cubicBezTo>
                    <a:cubicBezTo>
                      <a:pt x="34" y="61"/>
                      <a:pt x="34" y="61"/>
                      <a:pt x="34" y="61"/>
                    </a:cubicBezTo>
                    <a:cubicBezTo>
                      <a:pt x="33" y="62"/>
                      <a:pt x="33" y="62"/>
                      <a:pt x="33" y="62"/>
                    </a:cubicBezTo>
                    <a:cubicBezTo>
                      <a:pt x="32" y="63"/>
                      <a:pt x="31" y="63"/>
                      <a:pt x="29" y="64"/>
                    </a:cubicBezTo>
                    <a:close/>
                    <a:moveTo>
                      <a:pt x="19" y="59"/>
                    </a:moveTo>
                    <a:cubicBezTo>
                      <a:pt x="16" y="59"/>
                      <a:pt x="14" y="57"/>
                      <a:pt x="14" y="54"/>
                    </a:cubicBezTo>
                    <a:cubicBezTo>
                      <a:pt x="14" y="13"/>
                      <a:pt x="14" y="13"/>
                      <a:pt x="14" y="13"/>
                    </a:cubicBezTo>
                    <a:cubicBezTo>
                      <a:pt x="14" y="10"/>
                      <a:pt x="16" y="8"/>
                      <a:pt x="19" y="8"/>
                    </a:cubicBezTo>
                    <a:cubicBezTo>
                      <a:pt x="24" y="8"/>
                      <a:pt x="24" y="8"/>
                      <a:pt x="24" y="8"/>
                    </a:cubicBezTo>
                    <a:cubicBezTo>
                      <a:pt x="24" y="17"/>
                      <a:pt x="24" y="17"/>
                      <a:pt x="24" y="17"/>
                    </a:cubicBezTo>
                    <a:cubicBezTo>
                      <a:pt x="21" y="17"/>
                      <a:pt x="21" y="17"/>
                      <a:pt x="21" y="17"/>
                    </a:cubicBezTo>
                    <a:cubicBezTo>
                      <a:pt x="21" y="17"/>
                      <a:pt x="20" y="17"/>
                      <a:pt x="20" y="18"/>
                    </a:cubicBezTo>
                    <a:cubicBezTo>
                      <a:pt x="20" y="18"/>
                      <a:pt x="21" y="19"/>
                      <a:pt x="21" y="19"/>
                    </a:cubicBezTo>
                    <a:cubicBezTo>
                      <a:pt x="24" y="19"/>
                      <a:pt x="24" y="19"/>
                      <a:pt x="24" y="19"/>
                    </a:cubicBezTo>
                    <a:cubicBezTo>
                      <a:pt x="24" y="25"/>
                      <a:pt x="24" y="25"/>
                      <a:pt x="24" y="25"/>
                    </a:cubicBezTo>
                    <a:cubicBezTo>
                      <a:pt x="21" y="25"/>
                      <a:pt x="21" y="25"/>
                      <a:pt x="21" y="25"/>
                    </a:cubicBezTo>
                    <a:cubicBezTo>
                      <a:pt x="21" y="25"/>
                      <a:pt x="20" y="25"/>
                      <a:pt x="20" y="26"/>
                    </a:cubicBezTo>
                    <a:cubicBezTo>
                      <a:pt x="20" y="26"/>
                      <a:pt x="21" y="27"/>
                      <a:pt x="21" y="27"/>
                    </a:cubicBezTo>
                    <a:cubicBezTo>
                      <a:pt x="24" y="27"/>
                      <a:pt x="24" y="27"/>
                      <a:pt x="24" y="27"/>
                    </a:cubicBezTo>
                    <a:cubicBezTo>
                      <a:pt x="24" y="33"/>
                      <a:pt x="24" y="33"/>
                      <a:pt x="24" y="33"/>
                    </a:cubicBezTo>
                    <a:cubicBezTo>
                      <a:pt x="21" y="33"/>
                      <a:pt x="21" y="33"/>
                      <a:pt x="21" y="33"/>
                    </a:cubicBezTo>
                    <a:cubicBezTo>
                      <a:pt x="21" y="33"/>
                      <a:pt x="20" y="33"/>
                      <a:pt x="20" y="34"/>
                    </a:cubicBezTo>
                    <a:cubicBezTo>
                      <a:pt x="20" y="34"/>
                      <a:pt x="21" y="35"/>
                      <a:pt x="21" y="35"/>
                    </a:cubicBezTo>
                    <a:cubicBezTo>
                      <a:pt x="24" y="35"/>
                      <a:pt x="24" y="35"/>
                      <a:pt x="24" y="35"/>
                    </a:cubicBezTo>
                    <a:cubicBezTo>
                      <a:pt x="24" y="41"/>
                      <a:pt x="24" y="41"/>
                      <a:pt x="24" y="41"/>
                    </a:cubicBezTo>
                    <a:cubicBezTo>
                      <a:pt x="21" y="41"/>
                      <a:pt x="21" y="41"/>
                      <a:pt x="21" y="41"/>
                    </a:cubicBezTo>
                    <a:cubicBezTo>
                      <a:pt x="21" y="41"/>
                      <a:pt x="20" y="41"/>
                      <a:pt x="20" y="42"/>
                    </a:cubicBezTo>
                    <a:cubicBezTo>
                      <a:pt x="20" y="42"/>
                      <a:pt x="21" y="43"/>
                      <a:pt x="21" y="43"/>
                    </a:cubicBezTo>
                    <a:cubicBezTo>
                      <a:pt x="24" y="43"/>
                      <a:pt x="24" y="43"/>
                      <a:pt x="24" y="43"/>
                    </a:cubicBezTo>
                    <a:cubicBezTo>
                      <a:pt x="24" y="49"/>
                      <a:pt x="24" y="49"/>
                      <a:pt x="24" y="49"/>
                    </a:cubicBezTo>
                    <a:cubicBezTo>
                      <a:pt x="24" y="49"/>
                      <a:pt x="24" y="49"/>
                      <a:pt x="24" y="49"/>
                    </a:cubicBezTo>
                    <a:cubicBezTo>
                      <a:pt x="21" y="49"/>
                      <a:pt x="21" y="49"/>
                      <a:pt x="21" y="49"/>
                    </a:cubicBezTo>
                    <a:cubicBezTo>
                      <a:pt x="21" y="49"/>
                      <a:pt x="20" y="49"/>
                      <a:pt x="20" y="50"/>
                    </a:cubicBezTo>
                    <a:cubicBezTo>
                      <a:pt x="20" y="50"/>
                      <a:pt x="21" y="51"/>
                      <a:pt x="21" y="51"/>
                    </a:cubicBezTo>
                    <a:cubicBezTo>
                      <a:pt x="24" y="51"/>
                      <a:pt x="24" y="51"/>
                      <a:pt x="24" y="51"/>
                    </a:cubicBezTo>
                    <a:cubicBezTo>
                      <a:pt x="25" y="53"/>
                      <a:pt x="28" y="55"/>
                      <a:pt x="31" y="55"/>
                    </a:cubicBezTo>
                    <a:cubicBezTo>
                      <a:pt x="38" y="55"/>
                      <a:pt x="38" y="55"/>
                      <a:pt x="38" y="55"/>
                    </a:cubicBezTo>
                    <a:cubicBezTo>
                      <a:pt x="38" y="57"/>
                      <a:pt x="38" y="57"/>
                      <a:pt x="38" y="57"/>
                    </a:cubicBezTo>
                    <a:cubicBezTo>
                      <a:pt x="37" y="59"/>
                      <a:pt x="37" y="59"/>
                      <a:pt x="37" y="59"/>
                    </a:cubicBezTo>
                    <a:lnTo>
                      <a:pt x="19" y="59"/>
                    </a:lnTo>
                    <a:close/>
                    <a:moveTo>
                      <a:pt x="40" y="58"/>
                    </a:moveTo>
                    <a:cubicBezTo>
                      <a:pt x="40" y="58"/>
                      <a:pt x="40" y="58"/>
                      <a:pt x="40" y="58"/>
                    </a:cubicBezTo>
                    <a:cubicBezTo>
                      <a:pt x="41" y="57"/>
                      <a:pt x="41" y="57"/>
                      <a:pt x="40" y="57"/>
                    </a:cubicBezTo>
                    <a:cubicBezTo>
                      <a:pt x="40" y="55"/>
                      <a:pt x="40" y="55"/>
                      <a:pt x="40" y="55"/>
                    </a:cubicBezTo>
                    <a:cubicBezTo>
                      <a:pt x="46" y="55"/>
                      <a:pt x="46" y="55"/>
                      <a:pt x="46" y="55"/>
                    </a:cubicBezTo>
                    <a:cubicBezTo>
                      <a:pt x="45" y="56"/>
                      <a:pt x="45" y="56"/>
                      <a:pt x="45" y="56"/>
                    </a:cubicBezTo>
                    <a:cubicBezTo>
                      <a:pt x="44" y="57"/>
                      <a:pt x="42" y="58"/>
                      <a:pt x="40" y="58"/>
                    </a:cubicBezTo>
                    <a:close/>
                    <a:moveTo>
                      <a:pt x="59" y="12"/>
                    </a:moveTo>
                    <a:cubicBezTo>
                      <a:pt x="59" y="12"/>
                      <a:pt x="59" y="13"/>
                      <a:pt x="58" y="13"/>
                    </a:cubicBezTo>
                    <a:cubicBezTo>
                      <a:pt x="33" y="13"/>
                      <a:pt x="33" y="13"/>
                      <a:pt x="33" y="13"/>
                    </a:cubicBezTo>
                    <a:cubicBezTo>
                      <a:pt x="32" y="13"/>
                      <a:pt x="32" y="12"/>
                      <a:pt x="32" y="12"/>
                    </a:cubicBezTo>
                    <a:cubicBezTo>
                      <a:pt x="32" y="11"/>
                      <a:pt x="32" y="11"/>
                      <a:pt x="33" y="11"/>
                    </a:cubicBezTo>
                    <a:cubicBezTo>
                      <a:pt x="58" y="11"/>
                      <a:pt x="58" y="11"/>
                      <a:pt x="58" y="11"/>
                    </a:cubicBezTo>
                    <a:cubicBezTo>
                      <a:pt x="59" y="11"/>
                      <a:pt x="59" y="11"/>
                      <a:pt x="59" y="12"/>
                    </a:cubicBezTo>
                    <a:close/>
                    <a:moveTo>
                      <a:pt x="59" y="20"/>
                    </a:moveTo>
                    <a:cubicBezTo>
                      <a:pt x="59" y="21"/>
                      <a:pt x="59" y="21"/>
                      <a:pt x="58" y="21"/>
                    </a:cubicBezTo>
                    <a:cubicBezTo>
                      <a:pt x="33" y="21"/>
                      <a:pt x="33" y="21"/>
                      <a:pt x="33" y="21"/>
                    </a:cubicBezTo>
                    <a:cubicBezTo>
                      <a:pt x="32" y="21"/>
                      <a:pt x="32" y="21"/>
                      <a:pt x="32" y="20"/>
                    </a:cubicBezTo>
                    <a:cubicBezTo>
                      <a:pt x="32" y="19"/>
                      <a:pt x="32" y="19"/>
                      <a:pt x="33" y="19"/>
                    </a:cubicBezTo>
                    <a:cubicBezTo>
                      <a:pt x="58" y="19"/>
                      <a:pt x="58" y="19"/>
                      <a:pt x="58" y="19"/>
                    </a:cubicBezTo>
                    <a:cubicBezTo>
                      <a:pt x="59" y="19"/>
                      <a:pt x="59" y="19"/>
                      <a:pt x="59" y="20"/>
                    </a:cubicBezTo>
                    <a:close/>
                    <a:moveTo>
                      <a:pt x="59" y="28"/>
                    </a:moveTo>
                    <a:cubicBezTo>
                      <a:pt x="59" y="29"/>
                      <a:pt x="59" y="29"/>
                      <a:pt x="58" y="29"/>
                    </a:cubicBezTo>
                    <a:cubicBezTo>
                      <a:pt x="33" y="29"/>
                      <a:pt x="33" y="29"/>
                      <a:pt x="33" y="29"/>
                    </a:cubicBezTo>
                    <a:cubicBezTo>
                      <a:pt x="32" y="29"/>
                      <a:pt x="32" y="29"/>
                      <a:pt x="32" y="28"/>
                    </a:cubicBezTo>
                    <a:cubicBezTo>
                      <a:pt x="32" y="27"/>
                      <a:pt x="32" y="27"/>
                      <a:pt x="33" y="27"/>
                    </a:cubicBezTo>
                    <a:cubicBezTo>
                      <a:pt x="58" y="27"/>
                      <a:pt x="58" y="27"/>
                      <a:pt x="58" y="27"/>
                    </a:cubicBezTo>
                    <a:cubicBezTo>
                      <a:pt x="59" y="27"/>
                      <a:pt x="59" y="27"/>
                      <a:pt x="59" y="28"/>
                    </a:cubicBezTo>
                    <a:close/>
                    <a:moveTo>
                      <a:pt x="59" y="36"/>
                    </a:moveTo>
                    <a:cubicBezTo>
                      <a:pt x="59" y="37"/>
                      <a:pt x="59" y="37"/>
                      <a:pt x="58" y="37"/>
                    </a:cubicBezTo>
                    <a:cubicBezTo>
                      <a:pt x="33" y="37"/>
                      <a:pt x="33" y="37"/>
                      <a:pt x="33" y="37"/>
                    </a:cubicBezTo>
                    <a:cubicBezTo>
                      <a:pt x="32" y="37"/>
                      <a:pt x="32" y="37"/>
                      <a:pt x="32" y="36"/>
                    </a:cubicBezTo>
                    <a:cubicBezTo>
                      <a:pt x="32" y="36"/>
                      <a:pt x="32" y="35"/>
                      <a:pt x="33" y="35"/>
                    </a:cubicBezTo>
                    <a:cubicBezTo>
                      <a:pt x="58" y="35"/>
                      <a:pt x="58" y="35"/>
                      <a:pt x="58" y="35"/>
                    </a:cubicBezTo>
                    <a:cubicBezTo>
                      <a:pt x="59" y="35"/>
                      <a:pt x="59" y="36"/>
                      <a:pt x="59" y="3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1" name="Google Shape;891;p16"/>
              <p:cNvSpPr/>
              <p:nvPr/>
            </p:nvSpPr>
            <p:spPr>
              <a:xfrm>
                <a:off x="6704825" y="3901485"/>
                <a:ext cx="450645" cy="365668"/>
              </a:xfrm>
              <a:custGeom>
                <a:avLst/>
                <a:gdLst/>
                <a:ahLst/>
                <a:cxnLst/>
                <a:rect l="l" t="t" r="r" b="b"/>
                <a:pathLst>
                  <a:path w="74" h="60" extrusionOk="0">
                    <a:moveTo>
                      <a:pt x="49" y="0"/>
                    </a:moveTo>
                    <a:cubicBezTo>
                      <a:pt x="26" y="0"/>
                      <a:pt x="26" y="0"/>
                      <a:pt x="26" y="0"/>
                    </a:cubicBezTo>
                    <a:cubicBezTo>
                      <a:pt x="22" y="0"/>
                      <a:pt x="19" y="3"/>
                      <a:pt x="19" y="7"/>
                    </a:cubicBezTo>
                    <a:cubicBezTo>
                      <a:pt x="19" y="53"/>
                      <a:pt x="19" y="53"/>
                      <a:pt x="19" y="53"/>
                    </a:cubicBezTo>
                    <a:cubicBezTo>
                      <a:pt x="19" y="56"/>
                      <a:pt x="22" y="60"/>
                      <a:pt x="26" y="60"/>
                    </a:cubicBezTo>
                    <a:cubicBezTo>
                      <a:pt x="49" y="60"/>
                      <a:pt x="49" y="60"/>
                      <a:pt x="49" y="60"/>
                    </a:cubicBezTo>
                    <a:cubicBezTo>
                      <a:pt x="53" y="60"/>
                      <a:pt x="56" y="56"/>
                      <a:pt x="56" y="53"/>
                    </a:cubicBezTo>
                    <a:cubicBezTo>
                      <a:pt x="56" y="7"/>
                      <a:pt x="56" y="7"/>
                      <a:pt x="56" y="7"/>
                    </a:cubicBezTo>
                    <a:cubicBezTo>
                      <a:pt x="56" y="3"/>
                      <a:pt x="53" y="0"/>
                      <a:pt x="49" y="0"/>
                    </a:cubicBezTo>
                    <a:close/>
                    <a:moveTo>
                      <a:pt x="53" y="7"/>
                    </a:moveTo>
                    <a:cubicBezTo>
                      <a:pt x="53" y="53"/>
                      <a:pt x="53" y="53"/>
                      <a:pt x="53" y="53"/>
                    </a:cubicBezTo>
                    <a:cubicBezTo>
                      <a:pt x="53" y="55"/>
                      <a:pt x="51" y="57"/>
                      <a:pt x="49" y="57"/>
                    </a:cubicBezTo>
                    <a:cubicBezTo>
                      <a:pt x="26" y="57"/>
                      <a:pt x="26" y="57"/>
                      <a:pt x="26" y="57"/>
                    </a:cubicBezTo>
                    <a:cubicBezTo>
                      <a:pt x="24" y="57"/>
                      <a:pt x="22" y="55"/>
                      <a:pt x="22" y="53"/>
                    </a:cubicBezTo>
                    <a:cubicBezTo>
                      <a:pt x="22" y="7"/>
                      <a:pt x="22" y="7"/>
                      <a:pt x="22" y="7"/>
                    </a:cubicBezTo>
                    <a:cubicBezTo>
                      <a:pt x="22" y="5"/>
                      <a:pt x="24" y="3"/>
                      <a:pt x="26" y="3"/>
                    </a:cubicBezTo>
                    <a:cubicBezTo>
                      <a:pt x="49" y="3"/>
                      <a:pt x="49" y="3"/>
                      <a:pt x="49" y="3"/>
                    </a:cubicBezTo>
                    <a:cubicBezTo>
                      <a:pt x="51" y="3"/>
                      <a:pt x="53" y="5"/>
                      <a:pt x="53" y="7"/>
                    </a:cubicBezTo>
                    <a:close/>
                    <a:moveTo>
                      <a:pt x="50" y="6"/>
                    </a:moveTo>
                    <a:cubicBezTo>
                      <a:pt x="25" y="6"/>
                      <a:pt x="25" y="6"/>
                      <a:pt x="25" y="6"/>
                    </a:cubicBezTo>
                    <a:cubicBezTo>
                      <a:pt x="24" y="6"/>
                      <a:pt x="24" y="6"/>
                      <a:pt x="24" y="7"/>
                    </a:cubicBezTo>
                    <a:cubicBezTo>
                      <a:pt x="24" y="50"/>
                      <a:pt x="24" y="50"/>
                      <a:pt x="24" y="50"/>
                    </a:cubicBezTo>
                    <a:cubicBezTo>
                      <a:pt x="24" y="51"/>
                      <a:pt x="24" y="51"/>
                      <a:pt x="25" y="51"/>
                    </a:cubicBezTo>
                    <a:cubicBezTo>
                      <a:pt x="50" y="51"/>
                      <a:pt x="50" y="51"/>
                      <a:pt x="50" y="51"/>
                    </a:cubicBezTo>
                    <a:cubicBezTo>
                      <a:pt x="50" y="51"/>
                      <a:pt x="51" y="51"/>
                      <a:pt x="51" y="50"/>
                    </a:cubicBezTo>
                    <a:cubicBezTo>
                      <a:pt x="51" y="7"/>
                      <a:pt x="51" y="7"/>
                      <a:pt x="51" y="7"/>
                    </a:cubicBezTo>
                    <a:cubicBezTo>
                      <a:pt x="51" y="6"/>
                      <a:pt x="50" y="6"/>
                      <a:pt x="50" y="6"/>
                    </a:cubicBezTo>
                    <a:close/>
                    <a:moveTo>
                      <a:pt x="49" y="49"/>
                    </a:moveTo>
                    <a:cubicBezTo>
                      <a:pt x="26" y="49"/>
                      <a:pt x="26" y="49"/>
                      <a:pt x="26" y="49"/>
                    </a:cubicBezTo>
                    <a:cubicBezTo>
                      <a:pt x="26" y="8"/>
                      <a:pt x="26" y="8"/>
                      <a:pt x="26" y="8"/>
                    </a:cubicBezTo>
                    <a:cubicBezTo>
                      <a:pt x="49" y="8"/>
                      <a:pt x="49" y="8"/>
                      <a:pt x="49" y="8"/>
                    </a:cubicBezTo>
                    <a:lnTo>
                      <a:pt x="49" y="49"/>
                    </a:lnTo>
                    <a:close/>
                    <a:moveTo>
                      <a:pt x="39" y="54"/>
                    </a:moveTo>
                    <a:cubicBezTo>
                      <a:pt x="39" y="55"/>
                      <a:pt x="38" y="56"/>
                      <a:pt x="37" y="56"/>
                    </a:cubicBezTo>
                    <a:cubicBezTo>
                      <a:pt x="36" y="56"/>
                      <a:pt x="35" y="55"/>
                      <a:pt x="35" y="54"/>
                    </a:cubicBezTo>
                    <a:cubicBezTo>
                      <a:pt x="35" y="53"/>
                      <a:pt x="36" y="52"/>
                      <a:pt x="37" y="52"/>
                    </a:cubicBezTo>
                    <a:cubicBezTo>
                      <a:pt x="38" y="52"/>
                      <a:pt x="39" y="53"/>
                      <a:pt x="39" y="54"/>
                    </a:cubicBezTo>
                    <a:close/>
                    <a:moveTo>
                      <a:pt x="74" y="23"/>
                    </a:moveTo>
                    <a:cubicBezTo>
                      <a:pt x="74" y="30"/>
                      <a:pt x="72" y="36"/>
                      <a:pt x="68" y="41"/>
                    </a:cubicBezTo>
                    <a:cubicBezTo>
                      <a:pt x="68" y="41"/>
                      <a:pt x="67" y="41"/>
                      <a:pt x="67" y="41"/>
                    </a:cubicBezTo>
                    <a:cubicBezTo>
                      <a:pt x="67" y="41"/>
                      <a:pt x="67" y="41"/>
                      <a:pt x="67" y="41"/>
                    </a:cubicBezTo>
                    <a:cubicBezTo>
                      <a:pt x="66" y="40"/>
                      <a:pt x="66" y="40"/>
                      <a:pt x="66" y="39"/>
                    </a:cubicBezTo>
                    <a:cubicBezTo>
                      <a:pt x="70" y="35"/>
                      <a:pt x="72" y="29"/>
                      <a:pt x="72" y="23"/>
                    </a:cubicBezTo>
                    <a:cubicBezTo>
                      <a:pt x="72" y="17"/>
                      <a:pt x="70" y="12"/>
                      <a:pt x="66" y="7"/>
                    </a:cubicBezTo>
                    <a:cubicBezTo>
                      <a:pt x="66" y="7"/>
                      <a:pt x="66" y="6"/>
                      <a:pt x="67" y="6"/>
                    </a:cubicBezTo>
                    <a:cubicBezTo>
                      <a:pt x="67" y="5"/>
                      <a:pt x="68" y="6"/>
                      <a:pt x="68" y="6"/>
                    </a:cubicBezTo>
                    <a:cubicBezTo>
                      <a:pt x="72" y="11"/>
                      <a:pt x="74" y="17"/>
                      <a:pt x="74" y="23"/>
                    </a:cubicBezTo>
                    <a:close/>
                    <a:moveTo>
                      <a:pt x="69" y="23"/>
                    </a:moveTo>
                    <a:cubicBezTo>
                      <a:pt x="69" y="28"/>
                      <a:pt x="67" y="33"/>
                      <a:pt x="65" y="36"/>
                    </a:cubicBezTo>
                    <a:cubicBezTo>
                      <a:pt x="64" y="37"/>
                      <a:pt x="64" y="37"/>
                      <a:pt x="64" y="37"/>
                    </a:cubicBezTo>
                    <a:cubicBezTo>
                      <a:pt x="64" y="37"/>
                      <a:pt x="63" y="37"/>
                      <a:pt x="63" y="37"/>
                    </a:cubicBezTo>
                    <a:cubicBezTo>
                      <a:pt x="63" y="36"/>
                      <a:pt x="63" y="36"/>
                      <a:pt x="63" y="35"/>
                    </a:cubicBezTo>
                    <a:cubicBezTo>
                      <a:pt x="66" y="32"/>
                      <a:pt x="67" y="28"/>
                      <a:pt x="67" y="23"/>
                    </a:cubicBezTo>
                    <a:cubicBezTo>
                      <a:pt x="67" y="19"/>
                      <a:pt x="66" y="15"/>
                      <a:pt x="63" y="11"/>
                    </a:cubicBezTo>
                    <a:cubicBezTo>
                      <a:pt x="63" y="11"/>
                      <a:pt x="63" y="10"/>
                      <a:pt x="63" y="10"/>
                    </a:cubicBezTo>
                    <a:cubicBezTo>
                      <a:pt x="64" y="10"/>
                      <a:pt x="64" y="10"/>
                      <a:pt x="65" y="10"/>
                    </a:cubicBezTo>
                    <a:cubicBezTo>
                      <a:pt x="67" y="14"/>
                      <a:pt x="69" y="19"/>
                      <a:pt x="69" y="23"/>
                    </a:cubicBezTo>
                    <a:close/>
                    <a:moveTo>
                      <a:pt x="64" y="23"/>
                    </a:moveTo>
                    <a:cubicBezTo>
                      <a:pt x="64" y="26"/>
                      <a:pt x="63" y="29"/>
                      <a:pt x="61" y="32"/>
                    </a:cubicBezTo>
                    <a:cubicBezTo>
                      <a:pt x="61" y="32"/>
                      <a:pt x="61" y="33"/>
                      <a:pt x="60" y="33"/>
                    </a:cubicBezTo>
                    <a:cubicBezTo>
                      <a:pt x="60" y="33"/>
                      <a:pt x="60" y="33"/>
                      <a:pt x="60" y="33"/>
                    </a:cubicBezTo>
                    <a:cubicBezTo>
                      <a:pt x="59" y="32"/>
                      <a:pt x="59" y="32"/>
                      <a:pt x="60" y="31"/>
                    </a:cubicBezTo>
                    <a:cubicBezTo>
                      <a:pt x="61" y="29"/>
                      <a:pt x="62" y="26"/>
                      <a:pt x="62" y="23"/>
                    </a:cubicBezTo>
                    <a:cubicBezTo>
                      <a:pt x="62" y="21"/>
                      <a:pt x="61" y="18"/>
                      <a:pt x="60" y="15"/>
                    </a:cubicBezTo>
                    <a:cubicBezTo>
                      <a:pt x="59" y="15"/>
                      <a:pt x="59" y="14"/>
                      <a:pt x="60" y="14"/>
                    </a:cubicBezTo>
                    <a:cubicBezTo>
                      <a:pt x="60" y="14"/>
                      <a:pt x="61" y="14"/>
                      <a:pt x="61" y="14"/>
                    </a:cubicBezTo>
                    <a:cubicBezTo>
                      <a:pt x="63" y="17"/>
                      <a:pt x="64" y="20"/>
                      <a:pt x="64" y="23"/>
                    </a:cubicBezTo>
                    <a:close/>
                    <a:moveTo>
                      <a:pt x="8" y="39"/>
                    </a:moveTo>
                    <a:cubicBezTo>
                      <a:pt x="9" y="40"/>
                      <a:pt x="8" y="40"/>
                      <a:pt x="8" y="41"/>
                    </a:cubicBezTo>
                    <a:cubicBezTo>
                      <a:pt x="8" y="41"/>
                      <a:pt x="8" y="41"/>
                      <a:pt x="7" y="41"/>
                    </a:cubicBezTo>
                    <a:cubicBezTo>
                      <a:pt x="7" y="41"/>
                      <a:pt x="7" y="41"/>
                      <a:pt x="7" y="41"/>
                    </a:cubicBezTo>
                    <a:cubicBezTo>
                      <a:pt x="3" y="36"/>
                      <a:pt x="0" y="30"/>
                      <a:pt x="0" y="23"/>
                    </a:cubicBezTo>
                    <a:cubicBezTo>
                      <a:pt x="0" y="17"/>
                      <a:pt x="3" y="11"/>
                      <a:pt x="7" y="6"/>
                    </a:cubicBezTo>
                    <a:cubicBezTo>
                      <a:pt x="7" y="6"/>
                      <a:pt x="8" y="5"/>
                      <a:pt x="8" y="6"/>
                    </a:cubicBezTo>
                    <a:cubicBezTo>
                      <a:pt x="8" y="6"/>
                      <a:pt x="9" y="7"/>
                      <a:pt x="8" y="7"/>
                    </a:cubicBezTo>
                    <a:cubicBezTo>
                      <a:pt x="5" y="12"/>
                      <a:pt x="2" y="17"/>
                      <a:pt x="2" y="23"/>
                    </a:cubicBezTo>
                    <a:cubicBezTo>
                      <a:pt x="2" y="29"/>
                      <a:pt x="5" y="35"/>
                      <a:pt x="8" y="39"/>
                    </a:cubicBezTo>
                    <a:close/>
                    <a:moveTo>
                      <a:pt x="12" y="35"/>
                    </a:moveTo>
                    <a:cubicBezTo>
                      <a:pt x="12" y="36"/>
                      <a:pt x="12" y="36"/>
                      <a:pt x="11" y="37"/>
                    </a:cubicBezTo>
                    <a:cubicBezTo>
                      <a:pt x="11" y="37"/>
                      <a:pt x="11" y="37"/>
                      <a:pt x="11" y="37"/>
                    </a:cubicBezTo>
                    <a:cubicBezTo>
                      <a:pt x="10" y="37"/>
                      <a:pt x="10" y="37"/>
                      <a:pt x="10" y="36"/>
                    </a:cubicBezTo>
                    <a:cubicBezTo>
                      <a:pt x="7" y="33"/>
                      <a:pt x="6" y="28"/>
                      <a:pt x="6" y="23"/>
                    </a:cubicBezTo>
                    <a:cubicBezTo>
                      <a:pt x="6" y="19"/>
                      <a:pt x="7" y="14"/>
                      <a:pt x="10" y="10"/>
                    </a:cubicBezTo>
                    <a:cubicBezTo>
                      <a:pt x="10" y="10"/>
                      <a:pt x="11" y="10"/>
                      <a:pt x="11" y="10"/>
                    </a:cubicBezTo>
                    <a:cubicBezTo>
                      <a:pt x="12" y="10"/>
                      <a:pt x="12" y="11"/>
                      <a:pt x="12" y="11"/>
                    </a:cubicBezTo>
                    <a:cubicBezTo>
                      <a:pt x="9" y="15"/>
                      <a:pt x="8" y="19"/>
                      <a:pt x="8" y="23"/>
                    </a:cubicBezTo>
                    <a:cubicBezTo>
                      <a:pt x="8" y="28"/>
                      <a:pt x="9" y="32"/>
                      <a:pt x="12" y="35"/>
                    </a:cubicBezTo>
                    <a:close/>
                    <a:moveTo>
                      <a:pt x="15" y="15"/>
                    </a:moveTo>
                    <a:cubicBezTo>
                      <a:pt x="14" y="18"/>
                      <a:pt x="13" y="21"/>
                      <a:pt x="13" y="23"/>
                    </a:cubicBezTo>
                    <a:cubicBezTo>
                      <a:pt x="13" y="26"/>
                      <a:pt x="14" y="29"/>
                      <a:pt x="15" y="31"/>
                    </a:cubicBezTo>
                    <a:cubicBezTo>
                      <a:pt x="15" y="32"/>
                      <a:pt x="15" y="32"/>
                      <a:pt x="15" y="33"/>
                    </a:cubicBezTo>
                    <a:cubicBezTo>
                      <a:pt x="15" y="33"/>
                      <a:pt x="14" y="33"/>
                      <a:pt x="14" y="33"/>
                    </a:cubicBezTo>
                    <a:cubicBezTo>
                      <a:pt x="14" y="33"/>
                      <a:pt x="14" y="32"/>
                      <a:pt x="13" y="32"/>
                    </a:cubicBezTo>
                    <a:cubicBezTo>
                      <a:pt x="12" y="29"/>
                      <a:pt x="11" y="26"/>
                      <a:pt x="11" y="23"/>
                    </a:cubicBezTo>
                    <a:cubicBezTo>
                      <a:pt x="11" y="20"/>
                      <a:pt x="12" y="17"/>
                      <a:pt x="13" y="14"/>
                    </a:cubicBezTo>
                    <a:cubicBezTo>
                      <a:pt x="14" y="14"/>
                      <a:pt x="14" y="14"/>
                      <a:pt x="15" y="14"/>
                    </a:cubicBezTo>
                    <a:cubicBezTo>
                      <a:pt x="15" y="14"/>
                      <a:pt x="15" y="15"/>
                      <a:pt x="15" y="1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2" name="Google Shape;892;p16"/>
              <p:cNvSpPr/>
              <p:nvPr/>
            </p:nvSpPr>
            <p:spPr>
              <a:xfrm>
                <a:off x="5782123" y="3933313"/>
                <a:ext cx="154602" cy="154603"/>
              </a:xfrm>
              <a:custGeom>
                <a:avLst/>
                <a:gdLst/>
                <a:ahLst/>
                <a:cxnLst/>
                <a:rect l="l" t="t" r="r" b="b"/>
                <a:pathLst>
                  <a:path w="35" h="35" extrusionOk="0">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3" name="Google Shape;893;p16"/>
              <p:cNvSpPr/>
              <p:nvPr/>
            </p:nvSpPr>
            <p:spPr>
              <a:xfrm>
                <a:off x="5176463" y="4958743"/>
                <a:ext cx="432385" cy="456077"/>
              </a:xfrm>
              <a:custGeom>
                <a:avLst/>
                <a:gdLst/>
                <a:ahLst/>
                <a:cxnLst/>
                <a:rect l="l" t="t" r="r" b="b"/>
                <a:pathLst>
                  <a:path w="62" h="65" extrusionOk="0">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4" name="Google Shape;894;p16"/>
              <p:cNvSpPr/>
              <p:nvPr/>
            </p:nvSpPr>
            <p:spPr>
              <a:xfrm>
                <a:off x="8282120" y="3507224"/>
                <a:ext cx="277453" cy="284221"/>
              </a:xfrm>
              <a:custGeom>
                <a:avLst/>
                <a:gdLst/>
                <a:ahLst/>
                <a:cxnLst/>
                <a:rect l="l" t="t" r="r" b="b"/>
                <a:pathLst>
                  <a:path w="52" h="53" extrusionOk="0">
                    <a:moveTo>
                      <a:pt x="8" y="19"/>
                    </a:moveTo>
                    <a:cubicBezTo>
                      <a:pt x="8" y="19"/>
                      <a:pt x="8" y="19"/>
                      <a:pt x="8" y="19"/>
                    </a:cubicBezTo>
                    <a:cubicBezTo>
                      <a:pt x="8" y="19"/>
                      <a:pt x="8" y="18"/>
                      <a:pt x="8" y="18"/>
                    </a:cubicBezTo>
                    <a:cubicBezTo>
                      <a:pt x="8" y="18"/>
                      <a:pt x="8" y="17"/>
                      <a:pt x="8" y="17"/>
                    </a:cubicBezTo>
                    <a:cubicBezTo>
                      <a:pt x="8" y="17"/>
                      <a:pt x="8" y="17"/>
                      <a:pt x="8" y="17"/>
                    </a:cubicBezTo>
                    <a:cubicBezTo>
                      <a:pt x="15" y="10"/>
                      <a:pt x="15" y="10"/>
                      <a:pt x="15" y="10"/>
                    </a:cubicBezTo>
                    <a:cubicBezTo>
                      <a:pt x="15" y="9"/>
                      <a:pt x="16" y="9"/>
                      <a:pt x="17" y="10"/>
                    </a:cubicBezTo>
                    <a:cubicBezTo>
                      <a:pt x="18" y="11"/>
                      <a:pt x="18" y="12"/>
                      <a:pt x="17" y="12"/>
                    </a:cubicBezTo>
                    <a:cubicBezTo>
                      <a:pt x="13" y="17"/>
                      <a:pt x="13" y="17"/>
                      <a:pt x="13" y="17"/>
                    </a:cubicBezTo>
                    <a:cubicBezTo>
                      <a:pt x="39" y="17"/>
                      <a:pt x="39" y="17"/>
                      <a:pt x="39" y="17"/>
                    </a:cubicBezTo>
                    <a:cubicBezTo>
                      <a:pt x="40" y="17"/>
                      <a:pt x="40" y="17"/>
                      <a:pt x="40" y="18"/>
                    </a:cubicBezTo>
                    <a:cubicBezTo>
                      <a:pt x="40" y="19"/>
                      <a:pt x="40" y="20"/>
                      <a:pt x="39" y="20"/>
                    </a:cubicBezTo>
                    <a:cubicBezTo>
                      <a:pt x="13" y="20"/>
                      <a:pt x="13" y="20"/>
                      <a:pt x="13" y="20"/>
                    </a:cubicBezTo>
                    <a:cubicBezTo>
                      <a:pt x="17" y="24"/>
                      <a:pt x="17" y="24"/>
                      <a:pt x="17" y="24"/>
                    </a:cubicBezTo>
                    <a:cubicBezTo>
                      <a:pt x="18" y="24"/>
                      <a:pt x="18" y="25"/>
                      <a:pt x="17" y="26"/>
                    </a:cubicBezTo>
                    <a:cubicBezTo>
                      <a:pt x="17" y="26"/>
                      <a:pt x="16" y="26"/>
                      <a:pt x="16" y="26"/>
                    </a:cubicBezTo>
                    <a:cubicBezTo>
                      <a:pt x="16" y="26"/>
                      <a:pt x="15" y="26"/>
                      <a:pt x="15" y="26"/>
                    </a:cubicBezTo>
                    <a:lnTo>
                      <a:pt x="8" y="19"/>
                    </a:lnTo>
                    <a:close/>
                    <a:moveTo>
                      <a:pt x="43" y="34"/>
                    </a:moveTo>
                    <a:cubicBezTo>
                      <a:pt x="43" y="34"/>
                      <a:pt x="43" y="34"/>
                      <a:pt x="43" y="34"/>
                    </a:cubicBezTo>
                    <a:cubicBezTo>
                      <a:pt x="36" y="27"/>
                      <a:pt x="36" y="27"/>
                      <a:pt x="36" y="27"/>
                    </a:cubicBezTo>
                    <a:cubicBezTo>
                      <a:pt x="36" y="26"/>
                      <a:pt x="35" y="26"/>
                      <a:pt x="34" y="27"/>
                    </a:cubicBezTo>
                    <a:cubicBezTo>
                      <a:pt x="34" y="28"/>
                      <a:pt x="34" y="29"/>
                      <a:pt x="34" y="29"/>
                    </a:cubicBezTo>
                    <a:cubicBezTo>
                      <a:pt x="39" y="33"/>
                      <a:pt x="39" y="33"/>
                      <a:pt x="39" y="33"/>
                    </a:cubicBezTo>
                    <a:cubicBezTo>
                      <a:pt x="13" y="33"/>
                      <a:pt x="13" y="33"/>
                      <a:pt x="13" y="33"/>
                    </a:cubicBezTo>
                    <a:cubicBezTo>
                      <a:pt x="12" y="33"/>
                      <a:pt x="11" y="34"/>
                      <a:pt x="11" y="35"/>
                    </a:cubicBezTo>
                    <a:cubicBezTo>
                      <a:pt x="11" y="36"/>
                      <a:pt x="12" y="36"/>
                      <a:pt x="13" y="36"/>
                    </a:cubicBezTo>
                    <a:cubicBezTo>
                      <a:pt x="39" y="36"/>
                      <a:pt x="39" y="36"/>
                      <a:pt x="39" y="36"/>
                    </a:cubicBezTo>
                    <a:cubicBezTo>
                      <a:pt x="34" y="41"/>
                      <a:pt x="34" y="41"/>
                      <a:pt x="34" y="41"/>
                    </a:cubicBezTo>
                    <a:cubicBezTo>
                      <a:pt x="34" y="41"/>
                      <a:pt x="34" y="42"/>
                      <a:pt x="34" y="43"/>
                    </a:cubicBezTo>
                    <a:cubicBezTo>
                      <a:pt x="35" y="43"/>
                      <a:pt x="35" y="43"/>
                      <a:pt x="35" y="43"/>
                    </a:cubicBezTo>
                    <a:cubicBezTo>
                      <a:pt x="36" y="43"/>
                      <a:pt x="36" y="43"/>
                      <a:pt x="36" y="43"/>
                    </a:cubicBezTo>
                    <a:cubicBezTo>
                      <a:pt x="43" y="36"/>
                      <a:pt x="43" y="36"/>
                      <a:pt x="43" y="36"/>
                    </a:cubicBezTo>
                    <a:cubicBezTo>
                      <a:pt x="43" y="36"/>
                      <a:pt x="43" y="36"/>
                      <a:pt x="43" y="36"/>
                    </a:cubicBezTo>
                    <a:cubicBezTo>
                      <a:pt x="44" y="36"/>
                      <a:pt x="44" y="35"/>
                      <a:pt x="44" y="35"/>
                    </a:cubicBezTo>
                    <a:cubicBezTo>
                      <a:pt x="44" y="35"/>
                      <a:pt x="44" y="34"/>
                      <a:pt x="43" y="34"/>
                    </a:cubicBezTo>
                    <a:close/>
                    <a:moveTo>
                      <a:pt x="52" y="7"/>
                    </a:moveTo>
                    <a:cubicBezTo>
                      <a:pt x="52" y="45"/>
                      <a:pt x="52" y="45"/>
                      <a:pt x="52" y="45"/>
                    </a:cubicBezTo>
                    <a:cubicBezTo>
                      <a:pt x="52" y="49"/>
                      <a:pt x="49" y="53"/>
                      <a:pt x="45" y="53"/>
                    </a:cubicBezTo>
                    <a:cubicBezTo>
                      <a:pt x="7" y="53"/>
                      <a:pt x="7" y="53"/>
                      <a:pt x="7" y="53"/>
                    </a:cubicBezTo>
                    <a:cubicBezTo>
                      <a:pt x="3" y="53"/>
                      <a:pt x="0" y="49"/>
                      <a:pt x="0" y="45"/>
                    </a:cubicBezTo>
                    <a:cubicBezTo>
                      <a:pt x="0" y="7"/>
                      <a:pt x="0" y="7"/>
                      <a:pt x="0" y="7"/>
                    </a:cubicBezTo>
                    <a:cubicBezTo>
                      <a:pt x="0" y="4"/>
                      <a:pt x="3" y="0"/>
                      <a:pt x="7" y="0"/>
                    </a:cubicBezTo>
                    <a:cubicBezTo>
                      <a:pt x="45" y="0"/>
                      <a:pt x="45" y="0"/>
                      <a:pt x="45" y="0"/>
                    </a:cubicBezTo>
                    <a:cubicBezTo>
                      <a:pt x="49" y="0"/>
                      <a:pt x="52" y="4"/>
                      <a:pt x="52" y="7"/>
                    </a:cubicBezTo>
                    <a:close/>
                    <a:moveTo>
                      <a:pt x="49" y="7"/>
                    </a:moveTo>
                    <a:cubicBezTo>
                      <a:pt x="49" y="5"/>
                      <a:pt x="47" y="3"/>
                      <a:pt x="45" y="3"/>
                    </a:cubicBezTo>
                    <a:cubicBezTo>
                      <a:pt x="7" y="3"/>
                      <a:pt x="7" y="3"/>
                      <a:pt x="7" y="3"/>
                    </a:cubicBezTo>
                    <a:cubicBezTo>
                      <a:pt x="4" y="3"/>
                      <a:pt x="3" y="5"/>
                      <a:pt x="3" y="7"/>
                    </a:cubicBezTo>
                    <a:cubicBezTo>
                      <a:pt x="3" y="45"/>
                      <a:pt x="3" y="45"/>
                      <a:pt x="3" y="45"/>
                    </a:cubicBezTo>
                    <a:cubicBezTo>
                      <a:pt x="3" y="48"/>
                      <a:pt x="4" y="50"/>
                      <a:pt x="7" y="50"/>
                    </a:cubicBezTo>
                    <a:cubicBezTo>
                      <a:pt x="45" y="50"/>
                      <a:pt x="45" y="50"/>
                      <a:pt x="45" y="50"/>
                    </a:cubicBezTo>
                    <a:cubicBezTo>
                      <a:pt x="47" y="50"/>
                      <a:pt x="49" y="48"/>
                      <a:pt x="49" y="45"/>
                    </a:cubicBezTo>
                    <a:lnTo>
                      <a:pt x="49" y="7"/>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5" name="Google Shape;895;p16"/>
              <p:cNvSpPr/>
              <p:nvPr/>
            </p:nvSpPr>
            <p:spPr>
              <a:xfrm>
                <a:off x="4577545" y="4645950"/>
                <a:ext cx="304036" cy="335220"/>
              </a:xfrm>
              <a:custGeom>
                <a:avLst/>
                <a:gdLst/>
                <a:ahLst/>
                <a:cxnLst/>
                <a:rect l="l" t="t" r="r" b="b"/>
                <a:pathLst>
                  <a:path w="66" h="73" extrusionOk="0">
                    <a:moveTo>
                      <a:pt x="39" y="6"/>
                    </a:moveTo>
                    <a:cubicBezTo>
                      <a:pt x="39" y="2"/>
                      <a:pt x="37" y="0"/>
                      <a:pt x="33" y="0"/>
                    </a:cubicBezTo>
                    <a:cubicBezTo>
                      <a:pt x="32" y="0"/>
                      <a:pt x="32" y="0"/>
                      <a:pt x="32" y="0"/>
                    </a:cubicBezTo>
                    <a:cubicBezTo>
                      <a:pt x="29" y="0"/>
                      <a:pt x="26" y="2"/>
                      <a:pt x="26" y="6"/>
                    </a:cubicBezTo>
                    <a:cubicBezTo>
                      <a:pt x="26" y="7"/>
                      <a:pt x="26" y="7"/>
                      <a:pt x="26" y="7"/>
                    </a:cubicBezTo>
                    <a:cubicBezTo>
                      <a:pt x="39" y="7"/>
                      <a:pt x="39" y="7"/>
                      <a:pt x="39" y="7"/>
                    </a:cubicBezTo>
                    <a:lnTo>
                      <a:pt x="39" y="6"/>
                    </a:lnTo>
                    <a:close/>
                    <a:moveTo>
                      <a:pt x="28" y="5"/>
                    </a:moveTo>
                    <a:cubicBezTo>
                      <a:pt x="28" y="3"/>
                      <a:pt x="30" y="1"/>
                      <a:pt x="32" y="1"/>
                    </a:cubicBezTo>
                    <a:cubicBezTo>
                      <a:pt x="33" y="1"/>
                      <a:pt x="33" y="1"/>
                      <a:pt x="33" y="1"/>
                    </a:cubicBezTo>
                    <a:cubicBezTo>
                      <a:pt x="35" y="1"/>
                      <a:pt x="37" y="3"/>
                      <a:pt x="38" y="5"/>
                    </a:cubicBezTo>
                    <a:lnTo>
                      <a:pt x="28" y="5"/>
                    </a:lnTo>
                    <a:close/>
                    <a:moveTo>
                      <a:pt x="62" y="30"/>
                    </a:moveTo>
                    <a:cubicBezTo>
                      <a:pt x="60" y="23"/>
                      <a:pt x="56" y="17"/>
                      <a:pt x="50" y="13"/>
                    </a:cubicBezTo>
                    <a:cubicBezTo>
                      <a:pt x="50" y="12"/>
                      <a:pt x="50" y="12"/>
                      <a:pt x="50" y="12"/>
                    </a:cubicBezTo>
                    <a:cubicBezTo>
                      <a:pt x="55" y="15"/>
                      <a:pt x="55" y="15"/>
                      <a:pt x="55" y="15"/>
                    </a:cubicBezTo>
                    <a:cubicBezTo>
                      <a:pt x="55" y="15"/>
                      <a:pt x="55" y="15"/>
                      <a:pt x="55" y="15"/>
                    </a:cubicBezTo>
                    <a:cubicBezTo>
                      <a:pt x="57" y="13"/>
                      <a:pt x="56" y="10"/>
                      <a:pt x="54" y="8"/>
                    </a:cubicBezTo>
                    <a:cubicBezTo>
                      <a:pt x="51" y="6"/>
                      <a:pt x="51" y="6"/>
                      <a:pt x="51" y="6"/>
                    </a:cubicBezTo>
                    <a:cubicBezTo>
                      <a:pt x="49" y="5"/>
                      <a:pt x="46" y="6"/>
                      <a:pt x="45" y="8"/>
                    </a:cubicBezTo>
                    <a:cubicBezTo>
                      <a:pt x="44" y="8"/>
                      <a:pt x="44" y="8"/>
                      <a:pt x="44" y="8"/>
                    </a:cubicBezTo>
                    <a:cubicBezTo>
                      <a:pt x="49" y="11"/>
                      <a:pt x="49" y="11"/>
                      <a:pt x="49" y="11"/>
                    </a:cubicBezTo>
                    <a:cubicBezTo>
                      <a:pt x="49" y="12"/>
                      <a:pt x="49" y="12"/>
                      <a:pt x="49" y="12"/>
                    </a:cubicBezTo>
                    <a:cubicBezTo>
                      <a:pt x="44" y="9"/>
                      <a:pt x="39" y="7"/>
                      <a:pt x="33" y="7"/>
                    </a:cubicBezTo>
                    <a:cubicBezTo>
                      <a:pt x="27" y="7"/>
                      <a:pt x="21" y="9"/>
                      <a:pt x="17" y="12"/>
                    </a:cubicBezTo>
                    <a:cubicBezTo>
                      <a:pt x="17" y="12"/>
                      <a:pt x="17" y="12"/>
                      <a:pt x="17" y="12"/>
                    </a:cubicBezTo>
                    <a:cubicBezTo>
                      <a:pt x="17" y="11"/>
                      <a:pt x="17" y="11"/>
                      <a:pt x="17" y="11"/>
                    </a:cubicBezTo>
                    <a:cubicBezTo>
                      <a:pt x="21" y="8"/>
                      <a:pt x="21" y="8"/>
                      <a:pt x="21" y="8"/>
                    </a:cubicBezTo>
                    <a:cubicBezTo>
                      <a:pt x="21" y="8"/>
                      <a:pt x="21" y="8"/>
                      <a:pt x="21" y="8"/>
                    </a:cubicBezTo>
                    <a:cubicBezTo>
                      <a:pt x="20" y="6"/>
                      <a:pt x="17" y="5"/>
                      <a:pt x="14" y="6"/>
                    </a:cubicBezTo>
                    <a:cubicBezTo>
                      <a:pt x="11" y="8"/>
                      <a:pt x="11" y="8"/>
                      <a:pt x="11" y="8"/>
                    </a:cubicBezTo>
                    <a:cubicBezTo>
                      <a:pt x="9" y="10"/>
                      <a:pt x="9" y="13"/>
                      <a:pt x="10" y="15"/>
                    </a:cubicBezTo>
                    <a:cubicBezTo>
                      <a:pt x="11" y="15"/>
                      <a:pt x="11" y="15"/>
                      <a:pt x="11" y="15"/>
                    </a:cubicBezTo>
                    <a:cubicBezTo>
                      <a:pt x="15" y="12"/>
                      <a:pt x="15" y="12"/>
                      <a:pt x="15" y="12"/>
                    </a:cubicBezTo>
                    <a:cubicBezTo>
                      <a:pt x="15" y="13"/>
                      <a:pt x="15" y="13"/>
                      <a:pt x="15" y="13"/>
                    </a:cubicBezTo>
                    <a:cubicBezTo>
                      <a:pt x="15" y="13"/>
                      <a:pt x="15" y="13"/>
                      <a:pt x="15" y="13"/>
                    </a:cubicBezTo>
                    <a:cubicBezTo>
                      <a:pt x="10" y="17"/>
                      <a:pt x="5" y="23"/>
                      <a:pt x="4" y="30"/>
                    </a:cubicBezTo>
                    <a:cubicBezTo>
                      <a:pt x="2" y="31"/>
                      <a:pt x="0" y="33"/>
                      <a:pt x="0" y="35"/>
                    </a:cubicBezTo>
                    <a:cubicBezTo>
                      <a:pt x="0" y="38"/>
                      <a:pt x="0" y="38"/>
                      <a:pt x="0" y="38"/>
                    </a:cubicBezTo>
                    <a:cubicBezTo>
                      <a:pt x="0" y="41"/>
                      <a:pt x="2" y="43"/>
                      <a:pt x="4" y="43"/>
                    </a:cubicBezTo>
                    <a:cubicBezTo>
                      <a:pt x="5" y="50"/>
                      <a:pt x="9" y="56"/>
                      <a:pt x="14" y="60"/>
                    </a:cubicBezTo>
                    <a:cubicBezTo>
                      <a:pt x="14" y="60"/>
                      <a:pt x="14" y="60"/>
                      <a:pt x="14" y="60"/>
                    </a:cubicBezTo>
                    <a:cubicBezTo>
                      <a:pt x="10" y="67"/>
                      <a:pt x="10" y="67"/>
                      <a:pt x="10" y="67"/>
                    </a:cubicBezTo>
                    <a:cubicBezTo>
                      <a:pt x="11" y="68"/>
                      <a:pt x="11" y="68"/>
                      <a:pt x="11" y="68"/>
                    </a:cubicBezTo>
                    <a:cubicBezTo>
                      <a:pt x="9" y="71"/>
                      <a:pt x="9" y="71"/>
                      <a:pt x="9" y="71"/>
                    </a:cubicBezTo>
                    <a:cubicBezTo>
                      <a:pt x="12" y="73"/>
                      <a:pt x="12" y="73"/>
                      <a:pt x="12" y="73"/>
                    </a:cubicBezTo>
                    <a:cubicBezTo>
                      <a:pt x="14" y="70"/>
                      <a:pt x="14" y="70"/>
                      <a:pt x="14" y="70"/>
                    </a:cubicBezTo>
                    <a:cubicBezTo>
                      <a:pt x="15" y="70"/>
                      <a:pt x="15" y="70"/>
                      <a:pt x="15" y="70"/>
                    </a:cubicBezTo>
                    <a:cubicBezTo>
                      <a:pt x="20" y="63"/>
                      <a:pt x="20" y="63"/>
                      <a:pt x="20" y="63"/>
                    </a:cubicBezTo>
                    <a:cubicBezTo>
                      <a:pt x="20" y="63"/>
                      <a:pt x="20" y="63"/>
                      <a:pt x="20" y="63"/>
                    </a:cubicBezTo>
                    <a:cubicBezTo>
                      <a:pt x="24" y="65"/>
                      <a:pt x="28" y="66"/>
                      <a:pt x="33" y="66"/>
                    </a:cubicBezTo>
                    <a:cubicBezTo>
                      <a:pt x="37" y="66"/>
                      <a:pt x="42" y="65"/>
                      <a:pt x="46" y="63"/>
                    </a:cubicBezTo>
                    <a:cubicBezTo>
                      <a:pt x="50" y="70"/>
                      <a:pt x="50" y="70"/>
                      <a:pt x="50" y="70"/>
                    </a:cubicBezTo>
                    <a:cubicBezTo>
                      <a:pt x="52" y="70"/>
                      <a:pt x="52" y="70"/>
                      <a:pt x="52" y="70"/>
                    </a:cubicBezTo>
                    <a:cubicBezTo>
                      <a:pt x="54" y="73"/>
                      <a:pt x="54" y="73"/>
                      <a:pt x="54" y="73"/>
                    </a:cubicBezTo>
                    <a:cubicBezTo>
                      <a:pt x="57" y="71"/>
                      <a:pt x="57" y="71"/>
                      <a:pt x="57" y="71"/>
                    </a:cubicBezTo>
                    <a:cubicBezTo>
                      <a:pt x="55" y="68"/>
                      <a:pt x="55" y="68"/>
                      <a:pt x="55" y="68"/>
                    </a:cubicBezTo>
                    <a:cubicBezTo>
                      <a:pt x="56" y="67"/>
                      <a:pt x="56" y="67"/>
                      <a:pt x="56" y="67"/>
                    </a:cubicBezTo>
                    <a:cubicBezTo>
                      <a:pt x="51" y="60"/>
                      <a:pt x="51" y="60"/>
                      <a:pt x="51" y="60"/>
                    </a:cubicBezTo>
                    <a:cubicBezTo>
                      <a:pt x="57" y="56"/>
                      <a:pt x="60" y="50"/>
                      <a:pt x="62" y="43"/>
                    </a:cubicBezTo>
                    <a:cubicBezTo>
                      <a:pt x="64" y="43"/>
                      <a:pt x="66" y="41"/>
                      <a:pt x="66" y="38"/>
                    </a:cubicBezTo>
                    <a:cubicBezTo>
                      <a:pt x="66" y="35"/>
                      <a:pt x="66" y="35"/>
                      <a:pt x="66" y="35"/>
                    </a:cubicBezTo>
                    <a:cubicBezTo>
                      <a:pt x="66" y="33"/>
                      <a:pt x="64" y="31"/>
                      <a:pt x="62" y="30"/>
                    </a:cubicBezTo>
                    <a:close/>
                    <a:moveTo>
                      <a:pt x="2" y="38"/>
                    </a:moveTo>
                    <a:cubicBezTo>
                      <a:pt x="2" y="35"/>
                      <a:pt x="2" y="35"/>
                      <a:pt x="2" y="35"/>
                    </a:cubicBezTo>
                    <a:cubicBezTo>
                      <a:pt x="2" y="34"/>
                      <a:pt x="2" y="33"/>
                      <a:pt x="3" y="32"/>
                    </a:cubicBezTo>
                    <a:cubicBezTo>
                      <a:pt x="3" y="34"/>
                      <a:pt x="3" y="35"/>
                      <a:pt x="3" y="37"/>
                    </a:cubicBezTo>
                    <a:cubicBezTo>
                      <a:pt x="3" y="38"/>
                      <a:pt x="3" y="40"/>
                      <a:pt x="3" y="41"/>
                    </a:cubicBezTo>
                    <a:cubicBezTo>
                      <a:pt x="2" y="41"/>
                      <a:pt x="2" y="40"/>
                      <a:pt x="2" y="38"/>
                    </a:cubicBezTo>
                    <a:close/>
                    <a:moveTo>
                      <a:pt x="47" y="8"/>
                    </a:moveTo>
                    <a:cubicBezTo>
                      <a:pt x="48" y="7"/>
                      <a:pt x="49" y="7"/>
                      <a:pt x="50" y="8"/>
                    </a:cubicBezTo>
                    <a:cubicBezTo>
                      <a:pt x="53" y="10"/>
                      <a:pt x="53" y="10"/>
                      <a:pt x="53" y="10"/>
                    </a:cubicBezTo>
                    <a:cubicBezTo>
                      <a:pt x="54" y="10"/>
                      <a:pt x="55" y="12"/>
                      <a:pt x="54" y="13"/>
                    </a:cubicBezTo>
                    <a:lnTo>
                      <a:pt x="47" y="8"/>
                    </a:lnTo>
                    <a:close/>
                    <a:moveTo>
                      <a:pt x="11" y="13"/>
                    </a:moveTo>
                    <a:cubicBezTo>
                      <a:pt x="11" y="12"/>
                      <a:pt x="11" y="10"/>
                      <a:pt x="12" y="10"/>
                    </a:cubicBezTo>
                    <a:cubicBezTo>
                      <a:pt x="15" y="8"/>
                      <a:pt x="15" y="8"/>
                      <a:pt x="15" y="8"/>
                    </a:cubicBezTo>
                    <a:cubicBezTo>
                      <a:pt x="16" y="7"/>
                      <a:pt x="16" y="7"/>
                      <a:pt x="17" y="7"/>
                    </a:cubicBezTo>
                    <a:cubicBezTo>
                      <a:pt x="18" y="7"/>
                      <a:pt x="18" y="8"/>
                      <a:pt x="19" y="8"/>
                    </a:cubicBezTo>
                    <a:lnTo>
                      <a:pt x="11" y="13"/>
                    </a:lnTo>
                    <a:close/>
                    <a:moveTo>
                      <a:pt x="15" y="68"/>
                    </a:moveTo>
                    <a:cubicBezTo>
                      <a:pt x="12" y="66"/>
                      <a:pt x="12" y="66"/>
                      <a:pt x="12" y="66"/>
                    </a:cubicBezTo>
                    <a:cubicBezTo>
                      <a:pt x="15" y="62"/>
                      <a:pt x="15" y="62"/>
                      <a:pt x="15" y="62"/>
                    </a:cubicBezTo>
                    <a:cubicBezTo>
                      <a:pt x="17" y="64"/>
                      <a:pt x="17" y="64"/>
                      <a:pt x="17" y="64"/>
                    </a:cubicBezTo>
                    <a:lnTo>
                      <a:pt x="15" y="68"/>
                    </a:lnTo>
                    <a:close/>
                    <a:moveTo>
                      <a:pt x="53" y="66"/>
                    </a:moveTo>
                    <a:cubicBezTo>
                      <a:pt x="51" y="68"/>
                      <a:pt x="51" y="68"/>
                      <a:pt x="51" y="68"/>
                    </a:cubicBezTo>
                    <a:cubicBezTo>
                      <a:pt x="48" y="64"/>
                      <a:pt x="48" y="64"/>
                      <a:pt x="48" y="64"/>
                    </a:cubicBezTo>
                    <a:cubicBezTo>
                      <a:pt x="50" y="62"/>
                      <a:pt x="50" y="62"/>
                      <a:pt x="50" y="62"/>
                    </a:cubicBezTo>
                    <a:lnTo>
                      <a:pt x="53" y="66"/>
                    </a:lnTo>
                    <a:close/>
                    <a:moveTo>
                      <a:pt x="33" y="64"/>
                    </a:moveTo>
                    <a:cubicBezTo>
                      <a:pt x="18" y="64"/>
                      <a:pt x="6" y="52"/>
                      <a:pt x="6" y="37"/>
                    </a:cubicBezTo>
                    <a:cubicBezTo>
                      <a:pt x="6" y="22"/>
                      <a:pt x="18" y="10"/>
                      <a:pt x="33" y="10"/>
                    </a:cubicBezTo>
                    <a:cubicBezTo>
                      <a:pt x="48" y="10"/>
                      <a:pt x="60" y="22"/>
                      <a:pt x="60" y="37"/>
                    </a:cubicBezTo>
                    <a:cubicBezTo>
                      <a:pt x="60" y="52"/>
                      <a:pt x="48" y="64"/>
                      <a:pt x="33" y="64"/>
                    </a:cubicBezTo>
                    <a:close/>
                    <a:moveTo>
                      <a:pt x="64" y="38"/>
                    </a:moveTo>
                    <a:cubicBezTo>
                      <a:pt x="64" y="40"/>
                      <a:pt x="63" y="41"/>
                      <a:pt x="62" y="41"/>
                    </a:cubicBezTo>
                    <a:cubicBezTo>
                      <a:pt x="62" y="40"/>
                      <a:pt x="62" y="38"/>
                      <a:pt x="62" y="37"/>
                    </a:cubicBezTo>
                    <a:cubicBezTo>
                      <a:pt x="62" y="35"/>
                      <a:pt x="62" y="34"/>
                      <a:pt x="62" y="32"/>
                    </a:cubicBezTo>
                    <a:cubicBezTo>
                      <a:pt x="63" y="33"/>
                      <a:pt x="64" y="34"/>
                      <a:pt x="64" y="35"/>
                    </a:cubicBezTo>
                    <a:lnTo>
                      <a:pt x="64" y="38"/>
                    </a:lnTo>
                    <a:close/>
                    <a:moveTo>
                      <a:pt x="33" y="12"/>
                    </a:moveTo>
                    <a:cubicBezTo>
                      <a:pt x="19" y="12"/>
                      <a:pt x="8" y="23"/>
                      <a:pt x="8" y="37"/>
                    </a:cubicBezTo>
                    <a:cubicBezTo>
                      <a:pt x="8" y="50"/>
                      <a:pt x="19" y="61"/>
                      <a:pt x="33" y="61"/>
                    </a:cubicBezTo>
                    <a:cubicBezTo>
                      <a:pt x="46" y="61"/>
                      <a:pt x="57" y="50"/>
                      <a:pt x="57" y="37"/>
                    </a:cubicBezTo>
                    <a:cubicBezTo>
                      <a:pt x="57" y="23"/>
                      <a:pt x="46" y="12"/>
                      <a:pt x="33" y="12"/>
                    </a:cubicBezTo>
                    <a:close/>
                    <a:moveTo>
                      <a:pt x="33" y="60"/>
                    </a:moveTo>
                    <a:cubicBezTo>
                      <a:pt x="20" y="60"/>
                      <a:pt x="10" y="49"/>
                      <a:pt x="10" y="37"/>
                    </a:cubicBezTo>
                    <a:cubicBezTo>
                      <a:pt x="10" y="24"/>
                      <a:pt x="20" y="14"/>
                      <a:pt x="33" y="14"/>
                    </a:cubicBezTo>
                    <a:cubicBezTo>
                      <a:pt x="45" y="14"/>
                      <a:pt x="56" y="24"/>
                      <a:pt x="56" y="37"/>
                    </a:cubicBezTo>
                    <a:cubicBezTo>
                      <a:pt x="56" y="49"/>
                      <a:pt x="45" y="60"/>
                      <a:pt x="33" y="60"/>
                    </a:cubicBezTo>
                    <a:close/>
                    <a:moveTo>
                      <a:pt x="36" y="35"/>
                    </a:moveTo>
                    <a:cubicBezTo>
                      <a:pt x="49" y="35"/>
                      <a:pt x="49" y="35"/>
                      <a:pt x="49" y="35"/>
                    </a:cubicBezTo>
                    <a:cubicBezTo>
                      <a:pt x="49" y="38"/>
                      <a:pt x="49" y="38"/>
                      <a:pt x="49" y="38"/>
                    </a:cubicBezTo>
                    <a:cubicBezTo>
                      <a:pt x="36" y="38"/>
                      <a:pt x="36" y="38"/>
                      <a:pt x="36" y="38"/>
                    </a:cubicBezTo>
                    <a:cubicBezTo>
                      <a:pt x="35" y="40"/>
                      <a:pt x="34" y="40"/>
                      <a:pt x="32" y="40"/>
                    </a:cubicBezTo>
                    <a:cubicBezTo>
                      <a:pt x="30" y="40"/>
                      <a:pt x="28" y="39"/>
                      <a:pt x="28" y="36"/>
                    </a:cubicBezTo>
                    <a:cubicBezTo>
                      <a:pt x="28" y="34"/>
                      <a:pt x="29" y="33"/>
                      <a:pt x="31" y="32"/>
                    </a:cubicBezTo>
                    <a:cubicBezTo>
                      <a:pt x="31" y="16"/>
                      <a:pt x="31" y="16"/>
                      <a:pt x="31" y="16"/>
                    </a:cubicBezTo>
                    <a:cubicBezTo>
                      <a:pt x="34" y="16"/>
                      <a:pt x="34" y="16"/>
                      <a:pt x="34" y="16"/>
                    </a:cubicBezTo>
                    <a:cubicBezTo>
                      <a:pt x="34" y="32"/>
                      <a:pt x="34" y="32"/>
                      <a:pt x="34" y="32"/>
                    </a:cubicBezTo>
                    <a:cubicBezTo>
                      <a:pt x="35" y="33"/>
                      <a:pt x="36" y="34"/>
                      <a:pt x="36" y="3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6" name="Google Shape;896;p16"/>
              <p:cNvSpPr/>
              <p:nvPr/>
            </p:nvSpPr>
            <p:spPr>
              <a:xfrm>
                <a:off x="4124046" y="4572825"/>
                <a:ext cx="323527" cy="307075"/>
              </a:xfrm>
              <a:custGeom>
                <a:avLst/>
                <a:gdLst/>
                <a:ahLst/>
                <a:cxnLst/>
                <a:rect l="l" t="t" r="r" b="b"/>
                <a:pathLst>
                  <a:path w="75" h="71" extrusionOk="0">
                    <a:moveTo>
                      <a:pt x="75" y="31"/>
                    </a:moveTo>
                    <a:cubicBezTo>
                      <a:pt x="75" y="28"/>
                      <a:pt x="75" y="28"/>
                      <a:pt x="75" y="28"/>
                    </a:cubicBezTo>
                    <a:cubicBezTo>
                      <a:pt x="75" y="27"/>
                      <a:pt x="75" y="27"/>
                      <a:pt x="75" y="27"/>
                    </a:cubicBezTo>
                    <a:cubicBezTo>
                      <a:pt x="75" y="27"/>
                      <a:pt x="75" y="26"/>
                      <a:pt x="75" y="26"/>
                    </a:cubicBezTo>
                    <a:cubicBezTo>
                      <a:pt x="70" y="14"/>
                      <a:pt x="70" y="14"/>
                      <a:pt x="70" y="14"/>
                    </a:cubicBezTo>
                    <a:cubicBezTo>
                      <a:pt x="70" y="14"/>
                      <a:pt x="69" y="14"/>
                      <a:pt x="69" y="14"/>
                    </a:cubicBezTo>
                    <a:cubicBezTo>
                      <a:pt x="70" y="13"/>
                      <a:pt x="70" y="12"/>
                      <a:pt x="70" y="11"/>
                    </a:cubicBezTo>
                    <a:cubicBezTo>
                      <a:pt x="70" y="5"/>
                      <a:pt x="70" y="5"/>
                      <a:pt x="70" y="5"/>
                    </a:cubicBezTo>
                    <a:cubicBezTo>
                      <a:pt x="70" y="2"/>
                      <a:pt x="67" y="0"/>
                      <a:pt x="64" y="0"/>
                    </a:cubicBezTo>
                    <a:cubicBezTo>
                      <a:pt x="11" y="0"/>
                      <a:pt x="11" y="0"/>
                      <a:pt x="11" y="0"/>
                    </a:cubicBezTo>
                    <a:cubicBezTo>
                      <a:pt x="8" y="0"/>
                      <a:pt x="5" y="2"/>
                      <a:pt x="5" y="5"/>
                    </a:cubicBezTo>
                    <a:cubicBezTo>
                      <a:pt x="5" y="11"/>
                      <a:pt x="5" y="11"/>
                      <a:pt x="5" y="11"/>
                    </a:cubicBezTo>
                    <a:cubicBezTo>
                      <a:pt x="5" y="12"/>
                      <a:pt x="5" y="13"/>
                      <a:pt x="6" y="14"/>
                    </a:cubicBezTo>
                    <a:cubicBezTo>
                      <a:pt x="6" y="14"/>
                      <a:pt x="6" y="14"/>
                      <a:pt x="5" y="14"/>
                    </a:cubicBezTo>
                    <a:cubicBezTo>
                      <a:pt x="1" y="26"/>
                      <a:pt x="1" y="26"/>
                      <a:pt x="1" y="26"/>
                    </a:cubicBezTo>
                    <a:cubicBezTo>
                      <a:pt x="0" y="26"/>
                      <a:pt x="0" y="27"/>
                      <a:pt x="0" y="27"/>
                    </a:cubicBezTo>
                    <a:cubicBezTo>
                      <a:pt x="0" y="27"/>
                      <a:pt x="0" y="27"/>
                      <a:pt x="0" y="28"/>
                    </a:cubicBezTo>
                    <a:cubicBezTo>
                      <a:pt x="0" y="31"/>
                      <a:pt x="0" y="31"/>
                      <a:pt x="0" y="31"/>
                    </a:cubicBezTo>
                    <a:cubicBezTo>
                      <a:pt x="0" y="33"/>
                      <a:pt x="2" y="36"/>
                      <a:pt x="5" y="36"/>
                    </a:cubicBezTo>
                    <a:cubicBezTo>
                      <a:pt x="5" y="61"/>
                      <a:pt x="5" y="61"/>
                      <a:pt x="5" y="61"/>
                    </a:cubicBezTo>
                    <a:cubicBezTo>
                      <a:pt x="3" y="61"/>
                      <a:pt x="1" y="63"/>
                      <a:pt x="1" y="65"/>
                    </a:cubicBezTo>
                    <a:cubicBezTo>
                      <a:pt x="1" y="67"/>
                      <a:pt x="1" y="67"/>
                      <a:pt x="1" y="67"/>
                    </a:cubicBezTo>
                    <a:cubicBezTo>
                      <a:pt x="1" y="69"/>
                      <a:pt x="3" y="71"/>
                      <a:pt x="6" y="71"/>
                    </a:cubicBezTo>
                    <a:cubicBezTo>
                      <a:pt x="70" y="71"/>
                      <a:pt x="70" y="71"/>
                      <a:pt x="70" y="71"/>
                    </a:cubicBezTo>
                    <a:cubicBezTo>
                      <a:pt x="72" y="71"/>
                      <a:pt x="74" y="69"/>
                      <a:pt x="74" y="67"/>
                    </a:cubicBezTo>
                    <a:cubicBezTo>
                      <a:pt x="74" y="65"/>
                      <a:pt x="74" y="65"/>
                      <a:pt x="74" y="65"/>
                    </a:cubicBezTo>
                    <a:cubicBezTo>
                      <a:pt x="74" y="63"/>
                      <a:pt x="72" y="61"/>
                      <a:pt x="70" y="61"/>
                    </a:cubicBezTo>
                    <a:cubicBezTo>
                      <a:pt x="70" y="36"/>
                      <a:pt x="70" y="36"/>
                      <a:pt x="70" y="36"/>
                    </a:cubicBezTo>
                    <a:cubicBezTo>
                      <a:pt x="73" y="36"/>
                      <a:pt x="75" y="33"/>
                      <a:pt x="75" y="31"/>
                    </a:cubicBezTo>
                    <a:close/>
                    <a:moveTo>
                      <a:pt x="4" y="26"/>
                    </a:moveTo>
                    <a:cubicBezTo>
                      <a:pt x="8" y="16"/>
                      <a:pt x="8" y="16"/>
                      <a:pt x="8" y="16"/>
                    </a:cubicBezTo>
                    <a:cubicBezTo>
                      <a:pt x="67" y="16"/>
                      <a:pt x="67" y="16"/>
                      <a:pt x="67" y="16"/>
                    </a:cubicBezTo>
                    <a:cubicBezTo>
                      <a:pt x="71" y="26"/>
                      <a:pt x="71" y="26"/>
                      <a:pt x="71" y="26"/>
                    </a:cubicBezTo>
                    <a:lnTo>
                      <a:pt x="4" y="26"/>
                    </a:lnTo>
                    <a:close/>
                    <a:moveTo>
                      <a:pt x="62" y="31"/>
                    </a:moveTo>
                    <a:cubicBezTo>
                      <a:pt x="62" y="32"/>
                      <a:pt x="60" y="33"/>
                      <a:pt x="58" y="33"/>
                    </a:cubicBezTo>
                    <a:cubicBezTo>
                      <a:pt x="57" y="33"/>
                      <a:pt x="57" y="33"/>
                      <a:pt x="57" y="33"/>
                    </a:cubicBezTo>
                    <a:cubicBezTo>
                      <a:pt x="55" y="33"/>
                      <a:pt x="54" y="32"/>
                      <a:pt x="54" y="31"/>
                    </a:cubicBezTo>
                    <a:cubicBezTo>
                      <a:pt x="54" y="28"/>
                      <a:pt x="54" y="28"/>
                      <a:pt x="54" y="28"/>
                    </a:cubicBezTo>
                    <a:cubicBezTo>
                      <a:pt x="62" y="28"/>
                      <a:pt x="62" y="28"/>
                      <a:pt x="62" y="28"/>
                    </a:cubicBezTo>
                    <a:lnTo>
                      <a:pt x="62" y="31"/>
                    </a:lnTo>
                    <a:close/>
                    <a:moveTo>
                      <a:pt x="52" y="31"/>
                    </a:moveTo>
                    <a:cubicBezTo>
                      <a:pt x="52" y="32"/>
                      <a:pt x="50" y="33"/>
                      <a:pt x="48" y="33"/>
                    </a:cubicBezTo>
                    <a:cubicBezTo>
                      <a:pt x="47" y="33"/>
                      <a:pt x="47" y="33"/>
                      <a:pt x="47" y="33"/>
                    </a:cubicBezTo>
                    <a:cubicBezTo>
                      <a:pt x="45" y="33"/>
                      <a:pt x="44" y="32"/>
                      <a:pt x="44" y="31"/>
                    </a:cubicBezTo>
                    <a:cubicBezTo>
                      <a:pt x="44" y="28"/>
                      <a:pt x="44" y="28"/>
                      <a:pt x="44" y="28"/>
                    </a:cubicBezTo>
                    <a:cubicBezTo>
                      <a:pt x="52" y="28"/>
                      <a:pt x="52" y="28"/>
                      <a:pt x="52" y="28"/>
                    </a:cubicBezTo>
                    <a:lnTo>
                      <a:pt x="52" y="31"/>
                    </a:lnTo>
                    <a:close/>
                    <a:moveTo>
                      <a:pt x="42" y="31"/>
                    </a:moveTo>
                    <a:cubicBezTo>
                      <a:pt x="42" y="32"/>
                      <a:pt x="40" y="33"/>
                      <a:pt x="38" y="33"/>
                    </a:cubicBezTo>
                    <a:cubicBezTo>
                      <a:pt x="37" y="33"/>
                      <a:pt x="37" y="33"/>
                      <a:pt x="37" y="33"/>
                    </a:cubicBezTo>
                    <a:cubicBezTo>
                      <a:pt x="35" y="33"/>
                      <a:pt x="34" y="32"/>
                      <a:pt x="34" y="31"/>
                    </a:cubicBezTo>
                    <a:cubicBezTo>
                      <a:pt x="34" y="28"/>
                      <a:pt x="34" y="28"/>
                      <a:pt x="34" y="28"/>
                    </a:cubicBezTo>
                    <a:cubicBezTo>
                      <a:pt x="42" y="28"/>
                      <a:pt x="42" y="28"/>
                      <a:pt x="42" y="28"/>
                    </a:cubicBezTo>
                    <a:lnTo>
                      <a:pt x="42" y="31"/>
                    </a:lnTo>
                    <a:close/>
                    <a:moveTo>
                      <a:pt x="32" y="31"/>
                    </a:moveTo>
                    <a:cubicBezTo>
                      <a:pt x="32" y="32"/>
                      <a:pt x="30" y="33"/>
                      <a:pt x="28" y="33"/>
                    </a:cubicBezTo>
                    <a:cubicBezTo>
                      <a:pt x="27" y="33"/>
                      <a:pt x="27" y="33"/>
                      <a:pt x="27" y="33"/>
                    </a:cubicBezTo>
                    <a:cubicBezTo>
                      <a:pt x="25" y="33"/>
                      <a:pt x="23" y="32"/>
                      <a:pt x="23" y="31"/>
                    </a:cubicBezTo>
                    <a:cubicBezTo>
                      <a:pt x="23" y="28"/>
                      <a:pt x="23" y="28"/>
                      <a:pt x="23" y="28"/>
                    </a:cubicBezTo>
                    <a:cubicBezTo>
                      <a:pt x="32" y="28"/>
                      <a:pt x="32" y="28"/>
                      <a:pt x="32" y="28"/>
                    </a:cubicBezTo>
                    <a:lnTo>
                      <a:pt x="32" y="31"/>
                    </a:lnTo>
                    <a:close/>
                    <a:moveTo>
                      <a:pt x="21" y="28"/>
                    </a:moveTo>
                    <a:cubicBezTo>
                      <a:pt x="21" y="31"/>
                      <a:pt x="21" y="31"/>
                      <a:pt x="21" y="31"/>
                    </a:cubicBezTo>
                    <a:cubicBezTo>
                      <a:pt x="21" y="32"/>
                      <a:pt x="20" y="33"/>
                      <a:pt x="18" y="33"/>
                    </a:cubicBezTo>
                    <a:cubicBezTo>
                      <a:pt x="17" y="33"/>
                      <a:pt x="17" y="33"/>
                      <a:pt x="17" y="33"/>
                    </a:cubicBezTo>
                    <a:cubicBezTo>
                      <a:pt x="15" y="33"/>
                      <a:pt x="13" y="32"/>
                      <a:pt x="13" y="31"/>
                    </a:cubicBezTo>
                    <a:cubicBezTo>
                      <a:pt x="13" y="28"/>
                      <a:pt x="13" y="28"/>
                      <a:pt x="13" y="28"/>
                    </a:cubicBezTo>
                    <a:lnTo>
                      <a:pt x="21" y="28"/>
                    </a:lnTo>
                    <a:close/>
                    <a:moveTo>
                      <a:pt x="12" y="33"/>
                    </a:moveTo>
                    <a:cubicBezTo>
                      <a:pt x="13" y="35"/>
                      <a:pt x="15" y="35"/>
                      <a:pt x="17" y="35"/>
                    </a:cubicBezTo>
                    <a:cubicBezTo>
                      <a:pt x="18" y="35"/>
                      <a:pt x="18" y="35"/>
                      <a:pt x="18" y="35"/>
                    </a:cubicBezTo>
                    <a:cubicBezTo>
                      <a:pt x="20" y="35"/>
                      <a:pt x="21" y="35"/>
                      <a:pt x="22" y="33"/>
                    </a:cubicBezTo>
                    <a:cubicBezTo>
                      <a:pt x="23" y="35"/>
                      <a:pt x="25" y="35"/>
                      <a:pt x="27" y="35"/>
                    </a:cubicBezTo>
                    <a:cubicBezTo>
                      <a:pt x="28" y="35"/>
                      <a:pt x="28" y="35"/>
                      <a:pt x="28" y="35"/>
                    </a:cubicBezTo>
                    <a:cubicBezTo>
                      <a:pt x="30" y="35"/>
                      <a:pt x="32" y="35"/>
                      <a:pt x="33" y="33"/>
                    </a:cubicBezTo>
                    <a:cubicBezTo>
                      <a:pt x="34" y="35"/>
                      <a:pt x="35" y="35"/>
                      <a:pt x="37" y="35"/>
                    </a:cubicBezTo>
                    <a:cubicBezTo>
                      <a:pt x="38" y="35"/>
                      <a:pt x="38" y="35"/>
                      <a:pt x="38" y="35"/>
                    </a:cubicBezTo>
                    <a:cubicBezTo>
                      <a:pt x="40" y="35"/>
                      <a:pt x="42" y="35"/>
                      <a:pt x="43" y="33"/>
                    </a:cubicBezTo>
                    <a:cubicBezTo>
                      <a:pt x="44" y="35"/>
                      <a:pt x="45" y="35"/>
                      <a:pt x="47" y="35"/>
                    </a:cubicBezTo>
                    <a:cubicBezTo>
                      <a:pt x="48" y="35"/>
                      <a:pt x="48" y="35"/>
                      <a:pt x="48" y="35"/>
                    </a:cubicBezTo>
                    <a:cubicBezTo>
                      <a:pt x="50" y="35"/>
                      <a:pt x="52" y="35"/>
                      <a:pt x="53" y="33"/>
                    </a:cubicBezTo>
                    <a:cubicBezTo>
                      <a:pt x="54" y="35"/>
                      <a:pt x="55" y="35"/>
                      <a:pt x="57" y="35"/>
                    </a:cubicBezTo>
                    <a:cubicBezTo>
                      <a:pt x="58" y="35"/>
                      <a:pt x="58" y="35"/>
                      <a:pt x="58" y="35"/>
                    </a:cubicBezTo>
                    <a:cubicBezTo>
                      <a:pt x="60" y="35"/>
                      <a:pt x="62" y="35"/>
                      <a:pt x="63" y="33"/>
                    </a:cubicBezTo>
                    <a:cubicBezTo>
                      <a:pt x="64" y="35"/>
                      <a:pt x="65" y="35"/>
                      <a:pt x="67" y="35"/>
                    </a:cubicBezTo>
                    <a:cubicBezTo>
                      <a:pt x="67" y="62"/>
                      <a:pt x="67" y="62"/>
                      <a:pt x="67" y="62"/>
                    </a:cubicBezTo>
                    <a:cubicBezTo>
                      <a:pt x="30" y="62"/>
                      <a:pt x="30" y="62"/>
                      <a:pt x="30" y="62"/>
                    </a:cubicBezTo>
                    <a:cubicBezTo>
                      <a:pt x="30" y="41"/>
                      <a:pt x="30" y="41"/>
                      <a:pt x="30" y="41"/>
                    </a:cubicBezTo>
                    <a:cubicBezTo>
                      <a:pt x="30" y="40"/>
                      <a:pt x="30" y="40"/>
                      <a:pt x="29" y="40"/>
                    </a:cubicBezTo>
                    <a:cubicBezTo>
                      <a:pt x="14" y="40"/>
                      <a:pt x="14" y="40"/>
                      <a:pt x="14" y="40"/>
                    </a:cubicBezTo>
                    <a:cubicBezTo>
                      <a:pt x="13" y="40"/>
                      <a:pt x="13" y="40"/>
                      <a:pt x="13" y="41"/>
                    </a:cubicBezTo>
                    <a:cubicBezTo>
                      <a:pt x="13" y="62"/>
                      <a:pt x="13" y="62"/>
                      <a:pt x="13" y="62"/>
                    </a:cubicBezTo>
                    <a:cubicBezTo>
                      <a:pt x="8" y="62"/>
                      <a:pt x="8" y="62"/>
                      <a:pt x="8" y="62"/>
                    </a:cubicBezTo>
                    <a:cubicBezTo>
                      <a:pt x="8" y="35"/>
                      <a:pt x="8" y="35"/>
                      <a:pt x="8" y="35"/>
                    </a:cubicBezTo>
                    <a:cubicBezTo>
                      <a:pt x="10" y="35"/>
                      <a:pt x="11" y="35"/>
                      <a:pt x="12" y="33"/>
                    </a:cubicBezTo>
                    <a:close/>
                    <a:moveTo>
                      <a:pt x="15" y="62"/>
                    </a:moveTo>
                    <a:cubicBezTo>
                      <a:pt x="15" y="42"/>
                      <a:pt x="15" y="42"/>
                      <a:pt x="15" y="42"/>
                    </a:cubicBezTo>
                    <a:cubicBezTo>
                      <a:pt x="28" y="42"/>
                      <a:pt x="28" y="42"/>
                      <a:pt x="28" y="42"/>
                    </a:cubicBezTo>
                    <a:cubicBezTo>
                      <a:pt x="28" y="62"/>
                      <a:pt x="28" y="62"/>
                      <a:pt x="28" y="62"/>
                    </a:cubicBezTo>
                    <a:lnTo>
                      <a:pt x="15" y="62"/>
                    </a:lnTo>
                    <a:close/>
                    <a:moveTo>
                      <a:pt x="68" y="33"/>
                    </a:moveTo>
                    <a:cubicBezTo>
                      <a:pt x="67" y="33"/>
                      <a:pt x="67" y="33"/>
                      <a:pt x="67" y="33"/>
                    </a:cubicBezTo>
                    <a:cubicBezTo>
                      <a:pt x="65" y="33"/>
                      <a:pt x="64" y="32"/>
                      <a:pt x="64" y="31"/>
                    </a:cubicBezTo>
                    <a:cubicBezTo>
                      <a:pt x="64" y="28"/>
                      <a:pt x="64" y="28"/>
                      <a:pt x="64" y="28"/>
                    </a:cubicBezTo>
                    <a:cubicBezTo>
                      <a:pt x="72" y="28"/>
                      <a:pt x="72" y="28"/>
                      <a:pt x="72" y="28"/>
                    </a:cubicBezTo>
                    <a:cubicBezTo>
                      <a:pt x="72" y="31"/>
                      <a:pt x="72" y="31"/>
                      <a:pt x="72" y="31"/>
                    </a:cubicBezTo>
                    <a:cubicBezTo>
                      <a:pt x="72" y="32"/>
                      <a:pt x="70" y="33"/>
                      <a:pt x="68" y="33"/>
                    </a:cubicBezTo>
                    <a:close/>
                    <a:moveTo>
                      <a:pt x="67" y="11"/>
                    </a:moveTo>
                    <a:cubicBezTo>
                      <a:pt x="67" y="13"/>
                      <a:pt x="66" y="14"/>
                      <a:pt x="64" y="14"/>
                    </a:cubicBezTo>
                    <a:cubicBezTo>
                      <a:pt x="11" y="14"/>
                      <a:pt x="11" y="14"/>
                      <a:pt x="11" y="14"/>
                    </a:cubicBezTo>
                    <a:cubicBezTo>
                      <a:pt x="9" y="14"/>
                      <a:pt x="8" y="13"/>
                      <a:pt x="8" y="11"/>
                    </a:cubicBezTo>
                    <a:cubicBezTo>
                      <a:pt x="8" y="5"/>
                      <a:pt x="8" y="5"/>
                      <a:pt x="8" y="5"/>
                    </a:cubicBezTo>
                    <a:cubicBezTo>
                      <a:pt x="8" y="4"/>
                      <a:pt x="9" y="3"/>
                      <a:pt x="11" y="3"/>
                    </a:cubicBezTo>
                    <a:cubicBezTo>
                      <a:pt x="64" y="3"/>
                      <a:pt x="64" y="3"/>
                      <a:pt x="64" y="3"/>
                    </a:cubicBezTo>
                    <a:cubicBezTo>
                      <a:pt x="66" y="3"/>
                      <a:pt x="67" y="4"/>
                      <a:pt x="67" y="5"/>
                    </a:cubicBezTo>
                    <a:lnTo>
                      <a:pt x="67" y="11"/>
                    </a:lnTo>
                    <a:close/>
                    <a:moveTo>
                      <a:pt x="3" y="28"/>
                    </a:moveTo>
                    <a:cubicBezTo>
                      <a:pt x="11" y="28"/>
                      <a:pt x="11" y="28"/>
                      <a:pt x="11" y="28"/>
                    </a:cubicBezTo>
                    <a:cubicBezTo>
                      <a:pt x="11" y="31"/>
                      <a:pt x="11" y="31"/>
                      <a:pt x="11" y="31"/>
                    </a:cubicBezTo>
                    <a:cubicBezTo>
                      <a:pt x="11" y="32"/>
                      <a:pt x="10" y="33"/>
                      <a:pt x="8" y="33"/>
                    </a:cubicBezTo>
                    <a:cubicBezTo>
                      <a:pt x="7" y="33"/>
                      <a:pt x="7" y="33"/>
                      <a:pt x="7" y="33"/>
                    </a:cubicBezTo>
                    <a:cubicBezTo>
                      <a:pt x="5" y="33"/>
                      <a:pt x="3" y="32"/>
                      <a:pt x="3" y="31"/>
                    </a:cubicBezTo>
                    <a:lnTo>
                      <a:pt x="3" y="28"/>
                    </a:lnTo>
                    <a:close/>
                    <a:moveTo>
                      <a:pt x="4" y="67"/>
                    </a:moveTo>
                    <a:cubicBezTo>
                      <a:pt x="4" y="65"/>
                      <a:pt x="4" y="65"/>
                      <a:pt x="4" y="65"/>
                    </a:cubicBezTo>
                    <a:cubicBezTo>
                      <a:pt x="4" y="65"/>
                      <a:pt x="5" y="64"/>
                      <a:pt x="6" y="64"/>
                    </a:cubicBezTo>
                    <a:cubicBezTo>
                      <a:pt x="14" y="64"/>
                      <a:pt x="14" y="64"/>
                      <a:pt x="14" y="64"/>
                    </a:cubicBezTo>
                    <a:cubicBezTo>
                      <a:pt x="29" y="64"/>
                      <a:pt x="29" y="64"/>
                      <a:pt x="29" y="64"/>
                    </a:cubicBezTo>
                    <a:cubicBezTo>
                      <a:pt x="70" y="64"/>
                      <a:pt x="70" y="64"/>
                      <a:pt x="70" y="64"/>
                    </a:cubicBezTo>
                    <a:cubicBezTo>
                      <a:pt x="70" y="64"/>
                      <a:pt x="71" y="65"/>
                      <a:pt x="71" y="65"/>
                    </a:cubicBezTo>
                    <a:cubicBezTo>
                      <a:pt x="71" y="67"/>
                      <a:pt x="71" y="67"/>
                      <a:pt x="71" y="67"/>
                    </a:cubicBezTo>
                    <a:cubicBezTo>
                      <a:pt x="71" y="68"/>
                      <a:pt x="70" y="68"/>
                      <a:pt x="70" y="68"/>
                    </a:cubicBezTo>
                    <a:cubicBezTo>
                      <a:pt x="6" y="68"/>
                      <a:pt x="6" y="68"/>
                      <a:pt x="6" y="68"/>
                    </a:cubicBezTo>
                    <a:cubicBezTo>
                      <a:pt x="5" y="68"/>
                      <a:pt x="4" y="68"/>
                      <a:pt x="4" y="67"/>
                    </a:cubicBezTo>
                    <a:close/>
                    <a:moveTo>
                      <a:pt x="39" y="57"/>
                    </a:moveTo>
                    <a:cubicBezTo>
                      <a:pt x="61" y="57"/>
                      <a:pt x="61" y="57"/>
                      <a:pt x="61" y="57"/>
                    </a:cubicBezTo>
                    <a:cubicBezTo>
                      <a:pt x="62" y="57"/>
                      <a:pt x="62" y="56"/>
                      <a:pt x="62" y="56"/>
                    </a:cubicBezTo>
                    <a:cubicBezTo>
                      <a:pt x="62" y="41"/>
                      <a:pt x="62" y="41"/>
                      <a:pt x="62" y="41"/>
                    </a:cubicBezTo>
                    <a:cubicBezTo>
                      <a:pt x="62" y="40"/>
                      <a:pt x="62" y="40"/>
                      <a:pt x="61" y="40"/>
                    </a:cubicBezTo>
                    <a:cubicBezTo>
                      <a:pt x="39" y="40"/>
                      <a:pt x="39" y="40"/>
                      <a:pt x="39" y="40"/>
                    </a:cubicBezTo>
                    <a:cubicBezTo>
                      <a:pt x="38" y="40"/>
                      <a:pt x="38" y="40"/>
                      <a:pt x="38" y="41"/>
                    </a:cubicBezTo>
                    <a:cubicBezTo>
                      <a:pt x="38" y="56"/>
                      <a:pt x="38" y="56"/>
                      <a:pt x="38" y="56"/>
                    </a:cubicBezTo>
                    <a:cubicBezTo>
                      <a:pt x="38" y="56"/>
                      <a:pt x="38" y="57"/>
                      <a:pt x="39" y="57"/>
                    </a:cubicBezTo>
                    <a:close/>
                    <a:moveTo>
                      <a:pt x="40" y="42"/>
                    </a:moveTo>
                    <a:cubicBezTo>
                      <a:pt x="60" y="42"/>
                      <a:pt x="60" y="42"/>
                      <a:pt x="60" y="42"/>
                    </a:cubicBezTo>
                    <a:cubicBezTo>
                      <a:pt x="60" y="55"/>
                      <a:pt x="60" y="55"/>
                      <a:pt x="60" y="55"/>
                    </a:cubicBezTo>
                    <a:cubicBezTo>
                      <a:pt x="40" y="55"/>
                      <a:pt x="40" y="55"/>
                      <a:pt x="40" y="55"/>
                    </a:cubicBezTo>
                    <a:lnTo>
                      <a:pt x="40" y="42"/>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7" name="Google Shape;897;p16"/>
              <p:cNvSpPr/>
              <p:nvPr/>
            </p:nvSpPr>
            <p:spPr>
              <a:xfrm>
                <a:off x="8238493" y="4190759"/>
                <a:ext cx="395516" cy="335025"/>
              </a:xfrm>
              <a:custGeom>
                <a:avLst/>
                <a:gdLst/>
                <a:ahLst/>
                <a:cxnLst/>
                <a:rect l="l" t="t" r="r" b="b"/>
                <a:pathLst>
                  <a:path w="72" h="61" extrusionOk="0">
                    <a:moveTo>
                      <a:pt x="72" y="14"/>
                    </a:moveTo>
                    <a:cubicBezTo>
                      <a:pt x="72" y="15"/>
                      <a:pt x="71" y="16"/>
                      <a:pt x="70" y="16"/>
                    </a:cubicBezTo>
                    <a:cubicBezTo>
                      <a:pt x="59" y="16"/>
                      <a:pt x="59" y="16"/>
                      <a:pt x="59" y="16"/>
                    </a:cubicBezTo>
                    <a:cubicBezTo>
                      <a:pt x="58" y="16"/>
                      <a:pt x="57" y="17"/>
                      <a:pt x="56" y="18"/>
                    </a:cubicBezTo>
                    <a:cubicBezTo>
                      <a:pt x="49" y="42"/>
                      <a:pt x="49" y="42"/>
                      <a:pt x="49" y="42"/>
                    </a:cubicBezTo>
                    <a:cubicBezTo>
                      <a:pt x="48" y="44"/>
                      <a:pt x="46" y="46"/>
                      <a:pt x="43" y="46"/>
                    </a:cubicBezTo>
                    <a:cubicBezTo>
                      <a:pt x="13" y="46"/>
                      <a:pt x="13" y="46"/>
                      <a:pt x="13" y="46"/>
                    </a:cubicBezTo>
                    <a:cubicBezTo>
                      <a:pt x="13" y="46"/>
                      <a:pt x="12" y="46"/>
                      <a:pt x="12" y="46"/>
                    </a:cubicBezTo>
                    <a:cubicBezTo>
                      <a:pt x="12" y="48"/>
                      <a:pt x="12" y="48"/>
                      <a:pt x="12" y="48"/>
                    </a:cubicBezTo>
                    <a:cubicBezTo>
                      <a:pt x="12" y="49"/>
                      <a:pt x="12" y="49"/>
                      <a:pt x="13" y="49"/>
                    </a:cubicBezTo>
                    <a:cubicBezTo>
                      <a:pt x="47" y="49"/>
                      <a:pt x="47" y="49"/>
                      <a:pt x="47" y="49"/>
                    </a:cubicBezTo>
                    <a:cubicBezTo>
                      <a:pt x="47" y="49"/>
                      <a:pt x="48" y="50"/>
                      <a:pt x="48" y="51"/>
                    </a:cubicBezTo>
                    <a:cubicBezTo>
                      <a:pt x="48" y="52"/>
                      <a:pt x="47" y="52"/>
                      <a:pt x="47" y="52"/>
                    </a:cubicBezTo>
                    <a:cubicBezTo>
                      <a:pt x="13" y="52"/>
                      <a:pt x="13" y="52"/>
                      <a:pt x="13" y="52"/>
                    </a:cubicBezTo>
                    <a:cubicBezTo>
                      <a:pt x="11" y="52"/>
                      <a:pt x="9" y="50"/>
                      <a:pt x="9" y="48"/>
                    </a:cubicBezTo>
                    <a:cubicBezTo>
                      <a:pt x="9" y="45"/>
                      <a:pt x="9" y="45"/>
                      <a:pt x="9" y="45"/>
                    </a:cubicBezTo>
                    <a:cubicBezTo>
                      <a:pt x="9" y="45"/>
                      <a:pt x="9" y="44"/>
                      <a:pt x="9" y="44"/>
                    </a:cubicBezTo>
                    <a:cubicBezTo>
                      <a:pt x="8" y="44"/>
                      <a:pt x="8" y="43"/>
                      <a:pt x="7" y="42"/>
                    </a:cubicBezTo>
                    <a:cubicBezTo>
                      <a:pt x="0" y="25"/>
                      <a:pt x="0" y="25"/>
                      <a:pt x="0" y="25"/>
                    </a:cubicBezTo>
                    <a:cubicBezTo>
                      <a:pt x="0" y="24"/>
                      <a:pt x="0" y="23"/>
                      <a:pt x="1" y="23"/>
                    </a:cubicBezTo>
                    <a:cubicBezTo>
                      <a:pt x="1" y="22"/>
                      <a:pt x="2" y="23"/>
                      <a:pt x="3" y="24"/>
                    </a:cubicBezTo>
                    <a:cubicBezTo>
                      <a:pt x="10" y="41"/>
                      <a:pt x="10" y="41"/>
                      <a:pt x="10" y="41"/>
                    </a:cubicBezTo>
                    <a:cubicBezTo>
                      <a:pt x="11" y="42"/>
                      <a:pt x="12" y="43"/>
                      <a:pt x="13" y="43"/>
                    </a:cubicBezTo>
                    <a:cubicBezTo>
                      <a:pt x="43" y="43"/>
                      <a:pt x="43" y="43"/>
                      <a:pt x="43" y="43"/>
                    </a:cubicBezTo>
                    <a:cubicBezTo>
                      <a:pt x="44" y="43"/>
                      <a:pt x="46" y="42"/>
                      <a:pt x="46" y="41"/>
                    </a:cubicBezTo>
                    <a:cubicBezTo>
                      <a:pt x="54" y="17"/>
                      <a:pt x="54" y="17"/>
                      <a:pt x="54" y="17"/>
                    </a:cubicBezTo>
                    <a:cubicBezTo>
                      <a:pt x="54" y="15"/>
                      <a:pt x="57" y="13"/>
                      <a:pt x="59" y="13"/>
                    </a:cubicBezTo>
                    <a:cubicBezTo>
                      <a:pt x="70" y="13"/>
                      <a:pt x="70" y="13"/>
                      <a:pt x="70" y="13"/>
                    </a:cubicBezTo>
                    <a:cubicBezTo>
                      <a:pt x="71" y="13"/>
                      <a:pt x="72" y="13"/>
                      <a:pt x="72" y="14"/>
                    </a:cubicBezTo>
                    <a:close/>
                    <a:moveTo>
                      <a:pt x="18" y="57"/>
                    </a:moveTo>
                    <a:cubicBezTo>
                      <a:pt x="18" y="59"/>
                      <a:pt x="16" y="61"/>
                      <a:pt x="14" y="61"/>
                    </a:cubicBezTo>
                    <a:cubicBezTo>
                      <a:pt x="12" y="61"/>
                      <a:pt x="11" y="59"/>
                      <a:pt x="11" y="57"/>
                    </a:cubicBezTo>
                    <a:cubicBezTo>
                      <a:pt x="11" y="55"/>
                      <a:pt x="12" y="53"/>
                      <a:pt x="14" y="53"/>
                    </a:cubicBezTo>
                    <a:cubicBezTo>
                      <a:pt x="16" y="53"/>
                      <a:pt x="18" y="55"/>
                      <a:pt x="18" y="57"/>
                    </a:cubicBezTo>
                    <a:close/>
                    <a:moveTo>
                      <a:pt x="16" y="57"/>
                    </a:moveTo>
                    <a:cubicBezTo>
                      <a:pt x="16" y="56"/>
                      <a:pt x="15" y="55"/>
                      <a:pt x="14" y="55"/>
                    </a:cubicBezTo>
                    <a:cubicBezTo>
                      <a:pt x="14" y="55"/>
                      <a:pt x="13" y="56"/>
                      <a:pt x="13" y="57"/>
                    </a:cubicBezTo>
                    <a:cubicBezTo>
                      <a:pt x="13" y="58"/>
                      <a:pt x="14" y="59"/>
                      <a:pt x="14" y="59"/>
                    </a:cubicBezTo>
                    <a:cubicBezTo>
                      <a:pt x="15" y="59"/>
                      <a:pt x="16" y="58"/>
                      <a:pt x="16" y="57"/>
                    </a:cubicBezTo>
                    <a:close/>
                    <a:moveTo>
                      <a:pt x="45" y="57"/>
                    </a:moveTo>
                    <a:cubicBezTo>
                      <a:pt x="45" y="59"/>
                      <a:pt x="43" y="61"/>
                      <a:pt x="41" y="61"/>
                    </a:cubicBezTo>
                    <a:cubicBezTo>
                      <a:pt x="39" y="61"/>
                      <a:pt x="38" y="59"/>
                      <a:pt x="38" y="57"/>
                    </a:cubicBezTo>
                    <a:cubicBezTo>
                      <a:pt x="38" y="55"/>
                      <a:pt x="39" y="53"/>
                      <a:pt x="41" y="53"/>
                    </a:cubicBezTo>
                    <a:cubicBezTo>
                      <a:pt x="43" y="53"/>
                      <a:pt x="45" y="55"/>
                      <a:pt x="45" y="57"/>
                    </a:cubicBezTo>
                    <a:close/>
                    <a:moveTo>
                      <a:pt x="43" y="57"/>
                    </a:moveTo>
                    <a:cubicBezTo>
                      <a:pt x="43" y="56"/>
                      <a:pt x="42" y="55"/>
                      <a:pt x="41" y="55"/>
                    </a:cubicBezTo>
                    <a:cubicBezTo>
                      <a:pt x="40" y="55"/>
                      <a:pt x="40" y="56"/>
                      <a:pt x="40" y="57"/>
                    </a:cubicBezTo>
                    <a:cubicBezTo>
                      <a:pt x="40" y="58"/>
                      <a:pt x="40" y="59"/>
                      <a:pt x="41" y="59"/>
                    </a:cubicBezTo>
                    <a:cubicBezTo>
                      <a:pt x="42" y="59"/>
                      <a:pt x="43" y="58"/>
                      <a:pt x="43" y="57"/>
                    </a:cubicBezTo>
                    <a:close/>
                    <a:moveTo>
                      <a:pt x="12" y="37"/>
                    </a:moveTo>
                    <a:cubicBezTo>
                      <a:pt x="44" y="37"/>
                      <a:pt x="44" y="37"/>
                      <a:pt x="44" y="37"/>
                    </a:cubicBezTo>
                    <a:cubicBezTo>
                      <a:pt x="45" y="37"/>
                      <a:pt x="45" y="36"/>
                      <a:pt x="45" y="36"/>
                    </a:cubicBezTo>
                    <a:cubicBezTo>
                      <a:pt x="45" y="35"/>
                      <a:pt x="45" y="35"/>
                      <a:pt x="44" y="35"/>
                    </a:cubicBezTo>
                    <a:cubicBezTo>
                      <a:pt x="12" y="35"/>
                      <a:pt x="12" y="35"/>
                      <a:pt x="12" y="35"/>
                    </a:cubicBezTo>
                    <a:cubicBezTo>
                      <a:pt x="11" y="35"/>
                      <a:pt x="11" y="35"/>
                      <a:pt x="11" y="36"/>
                    </a:cubicBezTo>
                    <a:cubicBezTo>
                      <a:pt x="11" y="36"/>
                      <a:pt x="11" y="37"/>
                      <a:pt x="12" y="37"/>
                    </a:cubicBezTo>
                    <a:close/>
                    <a:moveTo>
                      <a:pt x="13" y="39"/>
                    </a:moveTo>
                    <a:cubicBezTo>
                      <a:pt x="13" y="39"/>
                      <a:pt x="12" y="40"/>
                      <a:pt x="12" y="40"/>
                    </a:cubicBezTo>
                    <a:cubicBezTo>
                      <a:pt x="12" y="41"/>
                      <a:pt x="13" y="41"/>
                      <a:pt x="13" y="41"/>
                    </a:cubicBezTo>
                    <a:cubicBezTo>
                      <a:pt x="43" y="41"/>
                      <a:pt x="43" y="41"/>
                      <a:pt x="43" y="41"/>
                    </a:cubicBezTo>
                    <a:cubicBezTo>
                      <a:pt x="44" y="41"/>
                      <a:pt x="44" y="41"/>
                      <a:pt x="44" y="40"/>
                    </a:cubicBezTo>
                    <a:cubicBezTo>
                      <a:pt x="44" y="40"/>
                      <a:pt x="44" y="39"/>
                      <a:pt x="43" y="39"/>
                    </a:cubicBezTo>
                    <a:lnTo>
                      <a:pt x="13" y="39"/>
                    </a:lnTo>
                    <a:close/>
                    <a:moveTo>
                      <a:pt x="37" y="31"/>
                    </a:moveTo>
                    <a:cubicBezTo>
                      <a:pt x="43" y="31"/>
                      <a:pt x="43" y="31"/>
                      <a:pt x="43" y="31"/>
                    </a:cubicBezTo>
                    <a:cubicBezTo>
                      <a:pt x="43" y="31"/>
                      <a:pt x="44" y="30"/>
                      <a:pt x="44" y="30"/>
                    </a:cubicBezTo>
                    <a:cubicBezTo>
                      <a:pt x="44" y="0"/>
                      <a:pt x="44" y="0"/>
                      <a:pt x="44" y="0"/>
                    </a:cubicBezTo>
                    <a:cubicBezTo>
                      <a:pt x="44" y="0"/>
                      <a:pt x="43" y="0"/>
                      <a:pt x="43" y="0"/>
                    </a:cubicBezTo>
                    <a:cubicBezTo>
                      <a:pt x="37" y="0"/>
                      <a:pt x="37" y="0"/>
                      <a:pt x="37" y="0"/>
                    </a:cubicBezTo>
                    <a:cubicBezTo>
                      <a:pt x="36" y="0"/>
                      <a:pt x="36" y="0"/>
                      <a:pt x="36" y="0"/>
                    </a:cubicBezTo>
                    <a:cubicBezTo>
                      <a:pt x="36" y="30"/>
                      <a:pt x="36" y="30"/>
                      <a:pt x="36" y="30"/>
                    </a:cubicBezTo>
                    <a:cubicBezTo>
                      <a:pt x="36" y="30"/>
                      <a:pt x="36" y="31"/>
                      <a:pt x="37" y="31"/>
                    </a:cubicBezTo>
                    <a:close/>
                    <a:moveTo>
                      <a:pt x="25" y="31"/>
                    </a:moveTo>
                    <a:cubicBezTo>
                      <a:pt x="31" y="31"/>
                      <a:pt x="31" y="31"/>
                      <a:pt x="31" y="31"/>
                    </a:cubicBezTo>
                    <a:cubicBezTo>
                      <a:pt x="32" y="31"/>
                      <a:pt x="32" y="30"/>
                      <a:pt x="32" y="30"/>
                    </a:cubicBezTo>
                    <a:cubicBezTo>
                      <a:pt x="32" y="8"/>
                      <a:pt x="32" y="8"/>
                      <a:pt x="32" y="8"/>
                    </a:cubicBezTo>
                    <a:cubicBezTo>
                      <a:pt x="32" y="8"/>
                      <a:pt x="32" y="8"/>
                      <a:pt x="31" y="8"/>
                    </a:cubicBezTo>
                    <a:cubicBezTo>
                      <a:pt x="25" y="8"/>
                      <a:pt x="25" y="8"/>
                      <a:pt x="25" y="8"/>
                    </a:cubicBezTo>
                    <a:cubicBezTo>
                      <a:pt x="25" y="8"/>
                      <a:pt x="24" y="8"/>
                      <a:pt x="24" y="8"/>
                    </a:cubicBezTo>
                    <a:cubicBezTo>
                      <a:pt x="24" y="30"/>
                      <a:pt x="24" y="30"/>
                      <a:pt x="24" y="30"/>
                    </a:cubicBezTo>
                    <a:cubicBezTo>
                      <a:pt x="24" y="30"/>
                      <a:pt x="25" y="31"/>
                      <a:pt x="25" y="31"/>
                    </a:cubicBezTo>
                    <a:close/>
                    <a:moveTo>
                      <a:pt x="13" y="31"/>
                    </a:moveTo>
                    <a:cubicBezTo>
                      <a:pt x="20" y="31"/>
                      <a:pt x="20" y="31"/>
                      <a:pt x="20" y="31"/>
                    </a:cubicBezTo>
                    <a:cubicBezTo>
                      <a:pt x="20" y="31"/>
                      <a:pt x="20" y="30"/>
                      <a:pt x="20" y="30"/>
                    </a:cubicBezTo>
                    <a:cubicBezTo>
                      <a:pt x="20" y="16"/>
                      <a:pt x="20" y="16"/>
                      <a:pt x="20" y="16"/>
                    </a:cubicBezTo>
                    <a:cubicBezTo>
                      <a:pt x="20" y="16"/>
                      <a:pt x="20" y="16"/>
                      <a:pt x="20" y="16"/>
                    </a:cubicBezTo>
                    <a:cubicBezTo>
                      <a:pt x="13" y="16"/>
                      <a:pt x="13" y="16"/>
                      <a:pt x="13" y="16"/>
                    </a:cubicBezTo>
                    <a:cubicBezTo>
                      <a:pt x="13" y="16"/>
                      <a:pt x="13" y="16"/>
                      <a:pt x="13" y="16"/>
                    </a:cubicBezTo>
                    <a:cubicBezTo>
                      <a:pt x="13" y="30"/>
                      <a:pt x="13" y="30"/>
                      <a:pt x="13" y="30"/>
                    </a:cubicBezTo>
                    <a:cubicBezTo>
                      <a:pt x="13" y="30"/>
                      <a:pt x="13" y="31"/>
                      <a:pt x="13" y="31"/>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8" name="Google Shape;898;p16"/>
              <p:cNvSpPr/>
              <p:nvPr/>
            </p:nvSpPr>
            <p:spPr>
              <a:xfrm>
                <a:off x="7709719" y="3927654"/>
                <a:ext cx="267607" cy="298800"/>
              </a:xfrm>
              <a:custGeom>
                <a:avLst/>
                <a:gdLst/>
                <a:ahLst/>
                <a:cxnLst/>
                <a:rect l="l" t="t" r="r" b="b"/>
                <a:pathLst>
                  <a:path w="69" h="77" extrusionOk="0">
                    <a:moveTo>
                      <a:pt x="61" y="7"/>
                    </a:moveTo>
                    <a:cubicBezTo>
                      <a:pt x="59" y="7"/>
                      <a:pt x="59" y="7"/>
                      <a:pt x="59" y="7"/>
                    </a:cubicBezTo>
                    <a:cubicBezTo>
                      <a:pt x="59" y="5"/>
                      <a:pt x="59" y="5"/>
                      <a:pt x="59" y="5"/>
                    </a:cubicBezTo>
                    <a:cubicBezTo>
                      <a:pt x="59" y="2"/>
                      <a:pt x="57" y="0"/>
                      <a:pt x="55" y="0"/>
                    </a:cubicBezTo>
                    <a:cubicBezTo>
                      <a:pt x="53" y="0"/>
                      <a:pt x="51" y="2"/>
                      <a:pt x="51" y="5"/>
                    </a:cubicBezTo>
                    <a:cubicBezTo>
                      <a:pt x="51" y="7"/>
                      <a:pt x="51" y="7"/>
                      <a:pt x="51" y="7"/>
                    </a:cubicBezTo>
                    <a:cubicBezTo>
                      <a:pt x="45" y="7"/>
                      <a:pt x="45" y="7"/>
                      <a:pt x="45" y="7"/>
                    </a:cubicBezTo>
                    <a:cubicBezTo>
                      <a:pt x="45" y="5"/>
                      <a:pt x="45" y="5"/>
                      <a:pt x="45" y="5"/>
                    </a:cubicBezTo>
                    <a:cubicBezTo>
                      <a:pt x="45" y="2"/>
                      <a:pt x="43" y="0"/>
                      <a:pt x="41" y="0"/>
                    </a:cubicBezTo>
                    <a:cubicBezTo>
                      <a:pt x="39" y="0"/>
                      <a:pt x="37" y="2"/>
                      <a:pt x="37" y="5"/>
                    </a:cubicBezTo>
                    <a:cubicBezTo>
                      <a:pt x="37" y="7"/>
                      <a:pt x="37" y="7"/>
                      <a:pt x="37" y="7"/>
                    </a:cubicBezTo>
                    <a:cubicBezTo>
                      <a:pt x="31" y="7"/>
                      <a:pt x="31" y="7"/>
                      <a:pt x="31" y="7"/>
                    </a:cubicBezTo>
                    <a:cubicBezTo>
                      <a:pt x="31" y="5"/>
                      <a:pt x="31" y="5"/>
                      <a:pt x="31" y="5"/>
                    </a:cubicBezTo>
                    <a:cubicBezTo>
                      <a:pt x="31" y="2"/>
                      <a:pt x="29" y="0"/>
                      <a:pt x="27" y="0"/>
                    </a:cubicBezTo>
                    <a:cubicBezTo>
                      <a:pt x="25" y="0"/>
                      <a:pt x="24" y="2"/>
                      <a:pt x="24" y="5"/>
                    </a:cubicBezTo>
                    <a:cubicBezTo>
                      <a:pt x="24" y="7"/>
                      <a:pt x="24" y="7"/>
                      <a:pt x="24" y="7"/>
                    </a:cubicBezTo>
                    <a:cubicBezTo>
                      <a:pt x="17" y="7"/>
                      <a:pt x="17" y="7"/>
                      <a:pt x="17" y="7"/>
                    </a:cubicBezTo>
                    <a:cubicBezTo>
                      <a:pt x="17" y="5"/>
                      <a:pt x="17" y="5"/>
                      <a:pt x="17" y="5"/>
                    </a:cubicBezTo>
                    <a:cubicBezTo>
                      <a:pt x="17" y="2"/>
                      <a:pt x="16" y="0"/>
                      <a:pt x="14" y="0"/>
                    </a:cubicBezTo>
                    <a:cubicBezTo>
                      <a:pt x="11" y="0"/>
                      <a:pt x="10" y="2"/>
                      <a:pt x="10" y="5"/>
                    </a:cubicBezTo>
                    <a:cubicBezTo>
                      <a:pt x="10" y="7"/>
                      <a:pt x="10" y="7"/>
                      <a:pt x="10" y="7"/>
                    </a:cubicBezTo>
                    <a:cubicBezTo>
                      <a:pt x="7" y="7"/>
                      <a:pt x="7" y="7"/>
                      <a:pt x="7" y="7"/>
                    </a:cubicBezTo>
                    <a:cubicBezTo>
                      <a:pt x="3" y="7"/>
                      <a:pt x="0" y="10"/>
                      <a:pt x="0" y="14"/>
                    </a:cubicBezTo>
                    <a:cubicBezTo>
                      <a:pt x="0" y="69"/>
                      <a:pt x="0" y="69"/>
                      <a:pt x="0" y="69"/>
                    </a:cubicBezTo>
                    <a:cubicBezTo>
                      <a:pt x="0" y="74"/>
                      <a:pt x="3" y="77"/>
                      <a:pt x="7" y="77"/>
                    </a:cubicBezTo>
                    <a:cubicBezTo>
                      <a:pt x="61" y="77"/>
                      <a:pt x="61" y="77"/>
                      <a:pt x="61" y="77"/>
                    </a:cubicBezTo>
                    <a:cubicBezTo>
                      <a:pt x="65" y="77"/>
                      <a:pt x="69" y="74"/>
                      <a:pt x="69" y="69"/>
                    </a:cubicBezTo>
                    <a:cubicBezTo>
                      <a:pt x="69" y="14"/>
                      <a:pt x="69" y="14"/>
                      <a:pt x="69" y="14"/>
                    </a:cubicBezTo>
                    <a:cubicBezTo>
                      <a:pt x="69" y="10"/>
                      <a:pt x="65" y="7"/>
                      <a:pt x="61" y="7"/>
                    </a:cubicBezTo>
                    <a:close/>
                    <a:moveTo>
                      <a:pt x="7" y="10"/>
                    </a:moveTo>
                    <a:cubicBezTo>
                      <a:pt x="10" y="10"/>
                      <a:pt x="10" y="10"/>
                      <a:pt x="10" y="10"/>
                    </a:cubicBezTo>
                    <a:cubicBezTo>
                      <a:pt x="10" y="13"/>
                      <a:pt x="10" y="13"/>
                      <a:pt x="10" y="13"/>
                    </a:cubicBezTo>
                    <a:cubicBezTo>
                      <a:pt x="10" y="15"/>
                      <a:pt x="11" y="17"/>
                      <a:pt x="14" y="17"/>
                    </a:cubicBezTo>
                    <a:cubicBezTo>
                      <a:pt x="16" y="17"/>
                      <a:pt x="17" y="15"/>
                      <a:pt x="17" y="13"/>
                    </a:cubicBezTo>
                    <a:cubicBezTo>
                      <a:pt x="17" y="10"/>
                      <a:pt x="17" y="10"/>
                      <a:pt x="17" y="10"/>
                    </a:cubicBezTo>
                    <a:cubicBezTo>
                      <a:pt x="24" y="10"/>
                      <a:pt x="24" y="10"/>
                      <a:pt x="24" y="10"/>
                    </a:cubicBezTo>
                    <a:cubicBezTo>
                      <a:pt x="24" y="13"/>
                      <a:pt x="24" y="13"/>
                      <a:pt x="24" y="13"/>
                    </a:cubicBezTo>
                    <a:cubicBezTo>
                      <a:pt x="24" y="15"/>
                      <a:pt x="25" y="17"/>
                      <a:pt x="27" y="17"/>
                    </a:cubicBezTo>
                    <a:cubicBezTo>
                      <a:pt x="29" y="17"/>
                      <a:pt x="31" y="15"/>
                      <a:pt x="31" y="13"/>
                    </a:cubicBezTo>
                    <a:cubicBezTo>
                      <a:pt x="31" y="10"/>
                      <a:pt x="31" y="10"/>
                      <a:pt x="31" y="10"/>
                    </a:cubicBezTo>
                    <a:cubicBezTo>
                      <a:pt x="37" y="10"/>
                      <a:pt x="37" y="10"/>
                      <a:pt x="37" y="10"/>
                    </a:cubicBezTo>
                    <a:cubicBezTo>
                      <a:pt x="37" y="13"/>
                      <a:pt x="37" y="13"/>
                      <a:pt x="37" y="13"/>
                    </a:cubicBezTo>
                    <a:cubicBezTo>
                      <a:pt x="37" y="15"/>
                      <a:pt x="39" y="17"/>
                      <a:pt x="41" y="17"/>
                    </a:cubicBezTo>
                    <a:cubicBezTo>
                      <a:pt x="43" y="17"/>
                      <a:pt x="45" y="15"/>
                      <a:pt x="45" y="13"/>
                    </a:cubicBezTo>
                    <a:cubicBezTo>
                      <a:pt x="45" y="10"/>
                      <a:pt x="45" y="10"/>
                      <a:pt x="45" y="10"/>
                    </a:cubicBezTo>
                    <a:cubicBezTo>
                      <a:pt x="51" y="10"/>
                      <a:pt x="51" y="10"/>
                      <a:pt x="51" y="10"/>
                    </a:cubicBezTo>
                    <a:cubicBezTo>
                      <a:pt x="51" y="13"/>
                      <a:pt x="51" y="13"/>
                      <a:pt x="51" y="13"/>
                    </a:cubicBezTo>
                    <a:cubicBezTo>
                      <a:pt x="51" y="15"/>
                      <a:pt x="53" y="17"/>
                      <a:pt x="55" y="17"/>
                    </a:cubicBezTo>
                    <a:cubicBezTo>
                      <a:pt x="57" y="17"/>
                      <a:pt x="59" y="15"/>
                      <a:pt x="59" y="13"/>
                    </a:cubicBezTo>
                    <a:cubicBezTo>
                      <a:pt x="59" y="10"/>
                      <a:pt x="59" y="10"/>
                      <a:pt x="59" y="10"/>
                    </a:cubicBezTo>
                    <a:cubicBezTo>
                      <a:pt x="61" y="10"/>
                      <a:pt x="61" y="10"/>
                      <a:pt x="61" y="10"/>
                    </a:cubicBezTo>
                    <a:cubicBezTo>
                      <a:pt x="64" y="10"/>
                      <a:pt x="66" y="12"/>
                      <a:pt x="66" y="14"/>
                    </a:cubicBezTo>
                    <a:cubicBezTo>
                      <a:pt x="66" y="26"/>
                      <a:pt x="66" y="26"/>
                      <a:pt x="66" y="26"/>
                    </a:cubicBezTo>
                    <a:cubicBezTo>
                      <a:pt x="3" y="26"/>
                      <a:pt x="3" y="26"/>
                      <a:pt x="3" y="26"/>
                    </a:cubicBezTo>
                    <a:cubicBezTo>
                      <a:pt x="3" y="14"/>
                      <a:pt x="3" y="14"/>
                      <a:pt x="3" y="14"/>
                    </a:cubicBezTo>
                    <a:cubicBezTo>
                      <a:pt x="3" y="12"/>
                      <a:pt x="5" y="10"/>
                      <a:pt x="7" y="10"/>
                    </a:cubicBezTo>
                    <a:close/>
                    <a:moveTo>
                      <a:pt x="3" y="28"/>
                    </a:moveTo>
                    <a:cubicBezTo>
                      <a:pt x="66" y="28"/>
                      <a:pt x="66" y="28"/>
                      <a:pt x="66" y="28"/>
                    </a:cubicBezTo>
                    <a:cubicBezTo>
                      <a:pt x="66" y="69"/>
                      <a:pt x="66" y="69"/>
                      <a:pt x="66" y="69"/>
                    </a:cubicBezTo>
                    <a:cubicBezTo>
                      <a:pt x="66" y="72"/>
                      <a:pt x="64" y="74"/>
                      <a:pt x="61" y="74"/>
                    </a:cubicBezTo>
                    <a:cubicBezTo>
                      <a:pt x="7" y="74"/>
                      <a:pt x="7" y="74"/>
                      <a:pt x="7" y="74"/>
                    </a:cubicBezTo>
                    <a:cubicBezTo>
                      <a:pt x="5" y="74"/>
                      <a:pt x="3" y="72"/>
                      <a:pt x="3" y="69"/>
                    </a:cubicBezTo>
                    <a:lnTo>
                      <a:pt x="3" y="28"/>
                    </a:lnTo>
                    <a:close/>
                    <a:moveTo>
                      <a:pt x="34" y="39"/>
                    </a:moveTo>
                    <a:cubicBezTo>
                      <a:pt x="36" y="39"/>
                      <a:pt x="37" y="38"/>
                      <a:pt x="37" y="36"/>
                    </a:cubicBezTo>
                    <a:cubicBezTo>
                      <a:pt x="37" y="34"/>
                      <a:pt x="36" y="33"/>
                      <a:pt x="34" y="33"/>
                    </a:cubicBezTo>
                    <a:cubicBezTo>
                      <a:pt x="33" y="33"/>
                      <a:pt x="31" y="34"/>
                      <a:pt x="31" y="36"/>
                    </a:cubicBezTo>
                    <a:cubicBezTo>
                      <a:pt x="31" y="38"/>
                      <a:pt x="33" y="39"/>
                      <a:pt x="34" y="39"/>
                    </a:cubicBezTo>
                    <a:close/>
                    <a:moveTo>
                      <a:pt x="34" y="35"/>
                    </a:moveTo>
                    <a:cubicBezTo>
                      <a:pt x="35" y="35"/>
                      <a:pt x="35" y="36"/>
                      <a:pt x="35" y="36"/>
                    </a:cubicBezTo>
                    <a:cubicBezTo>
                      <a:pt x="35" y="36"/>
                      <a:pt x="35" y="37"/>
                      <a:pt x="34" y="37"/>
                    </a:cubicBezTo>
                    <a:cubicBezTo>
                      <a:pt x="34" y="37"/>
                      <a:pt x="33" y="36"/>
                      <a:pt x="33" y="36"/>
                    </a:cubicBezTo>
                    <a:cubicBezTo>
                      <a:pt x="33" y="36"/>
                      <a:pt x="34" y="35"/>
                      <a:pt x="34" y="35"/>
                    </a:cubicBezTo>
                    <a:close/>
                    <a:moveTo>
                      <a:pt x="44" y="39"/>
                    </a:moveTo>
                    <a:cubicBezTo>
                      <a:pt x="46" y="39"/>
                      <a:pt x="47" y="38"/>
                      <a:pt x="47" y="36"/>
                    </a:cubicBezTo>
                    <a:cubicBezTo>
                      <a:pt x="47" y="34"/>
                      <a:pt x="46" y="33"/>
                      <a:pt x="44" y="33"/>
                    </a:cubicBezTo>
                    <a:cubicBezTo>
                      <a:pt x="43" y="33"/>
                      <a:pt x="41" y="34"/>
                      <a:pt x="41" y="36"/>
                    </a:cubicBezTo>
                    <a:cubicBezTo>
                      <a:pt x="41" y="38"/>
                      <a:pt x="43" y="39"/>
                      <a:pt x="44" y="39"/>
                    </a:cubicBezTo>
                    <a:close/>
                    <a:moveTo>
                      <a:pt x="44" y="35"/>
                    </a:moveTo>
                    <a:cubicBezTo>
                      <a:pt x="45" y="35"/>
                      <a:pt x="45" y="36"/>
                      <a:pt x="45" y="36"/>
                    </a:cubicBezTo>
                    <a:cubicBezTo>
                      <a:pt x="45" y="36"/>
                      <a:pt x="45" y="37"/>
                      <a:pt x="44" y="37"/>
                    </a:cubicBezTo>
                    <a:cubicBezTo>
                      <a:pt x="44" y="37"/>
                      <a:pt x="43" y="36"/>
                      <a:pt x="43" y="36"/>
                    </a:cubicBezTo>
                    <a:cubicBezTo>
                      <a:pt x="43" y="36"/>
                      <a:pt x="44" y="35"/>
                      <a:pt x="44" y="35"/>
                    </a:cubicBezTo>
                    <a:close/>
                    <a:moveTo>
                      <a:pt x="54" y="39"/>
                    </a:moveTo>
                    <a:cubicBezTo>
                      <a:pt x="56" y="39"/>
                      <a:pt x="57" y="38"/>
                      <a:pt x="57" y="36"/>
                    </a:cubicBezTo>
                    <a:cubicBezTo>
                      <a:pt x="57" y="34"/>
                      <a:pt x="56" y="33"/>
                      <a:pt x="54" y="33"/>
                    </a:cubicBezTo>
                    <a:cubicBezTo>
                      <a:pt x="52" y="33"/>
                      <a:pt x="51" y="34"/>
                      <a:pt x="51" y="36"/>
                    </a:cubicBezTo>
                    <a:cubicBezTo>
                      <a:pt x="51" y="38"/>
                      <a:pt x="52" y="39"/>
                      <a:pt x="54" y="39"/>
                    </a:cubicBezTo>
                    <a:close/>
                    <a:moveTo>
                      <a:pt x="54" y="35"/>
                    </a:moveTo>
                    <a:cubicBezTo>
                      <a:pt x="55" y="35"/>
                      <a:pt x="55" y="36"/>
                      <a:pt x="55" y="36"/>
                    </a:cubicBezTo>
                    <a:cubicBezTo>
                      <a:pt x="55" y="36"/>
                      <a:pt x="55" y="37"/>
                      <a:pt x="54" y="37"/>
                    </a:cubicBezTo>
                    <a:cubicBezTo>
                      <a:pt x="54" y="37"/>
                      <a:pt x="53" y="36"/>
                      <a:pt x="53" y="36"/>
                    </a:cubicBezTo>
                    <a:cubicBezTo>
                      <a:pt x="53" y="36"/>
                      <a:pt x="54" y="35"/>
                      <a:pt x="54" y="35"/>
                    </a:cubicBezTo>
                    <a:close/>
                    <a:moveTo>
                      <a:pt x="14" y="49"/>
                    </a:moveTo>
                    <a:cubicBezTo>
                      <a:pt x="16" y="49"/>
                      <a:pt x="17" y="47"/>
                      <a:pt x="17" y="46"/>
                    </a:cubicBezTo>
                    <a:cubicBezTo>
                      <a:pt x="17" y="44"/>
                      <a:pt x="16" y="43"/>
                      <a:pt x="14" y="43"/>
                    </a:cubicBezTo>
                    <a:cubicBezTo>
                      <a:pt x="13" y="43"/>
                      <a:pt x="11" y="44"/>
                      <a:pt x="11" y="46"/>
                    </a:cubicBezTo>
                    <a:cubicBezTo>
                      <a:pt x="11" y="47"/>
                      <a:pt x="13" y="49"/>
                      <a:pt x="14" y="49"/>
                    </a:cubicBezTo>
                    <a:close/>
                    <a:moveTo>
                      <a:pt x="14" y="45"/>
                    </a:moveTo>
                    <a:cubicBezTo>
                      <a:pt x="15" y="45"/>
                      <a:pt x="15" y="45"/>
                      <a:pt x="15" y="46"/>
                    </a:cubicBezTo>
                    <a:cubicBezTo>
                      <a:pt x="15" y="46"/>
                      <a:pt x="15" y="47"/>
                      <a:pt x="14" y="47"/>
                    </a:cubicBezTo>
                    <a:cubicBezTo>
                      <a:pt x="14" y="47"/>
                      <a:pt x="13" y="46"/>
                      <a:pt x="13" y="46"/>
                    </a:cubicBezTo>
                    <a:cubicBezTo>
                      <a:pt x="13" y="45"/>
                      <a:pt x="14" y="45"/>
                      <a:pt x="14" y="45"/>
                    </a:cubicBezTo>
                    <a:close/>
                    <a:moveTo>
                      <a:pt x="24" y="49"/>
                    </a:moveTo>
                    <a:cubicBezTo>
                      <a:pt x="26" y="49"/>
                      <a:pt x="27" y="47"/>
                      <a:pt x="27" y="46"/>
                    </a:cubicBezTo>
                    <a:cubicBezTo>
                      <a:pt x="27" y="44"/>
                      <a:pt x="26" y="43"/>
                      <a:pt x="24" y="43"/>
                    </a:cubicBezTo>
                    <a:cubicBezTo>
                      <a:pt x="23" y="43"/>
                      <a:pt x="21" y="44"/>
                      <a:pt x="21" y="46"/>
                    </a:cubicBezTo>
                    <a:cubicBezTo>
                      <a:pt x="21" y="47"/>
                      <a:pt x="23" y="49"/>
                      <a:pt x="24" y="49"/>
                    </a:cubicBezTo>
                    <a:close/>
                    <a:moveTo>
                      <a:pt x="24" y="45"/>
                    </a:moveTo>
                    <a:cubicBezTo>
                      <a:pt x="25" y="45"/>
                      <a:pt x="25" y="45"/>
                      <a:pt x="25" y="46"/>
                    </a:cubicBezTo>
                    <a:cubicBezTo>
                      <a:pt x="25" y="46"/>
                      <a:pt x="25" y="47"/>
                      <a:pt x="24" y="47"/>
                    </a:cubicBezTo>
                    <a:cubicBezTo>
                      <a:pt x="24" y="47"/>
                      <a:pt x="23" y="46"/>
                      <a:pt x="23" y="46"/>
                    </a:cubicBezTo>
                    <a:cubicBezTo>
                      <a:pt x="23" y="45"/>
                      <a:pt x="24" y="45"/>
                      <a:pt x="24" y="45"/>
                    </a:cubicBezTo>
                    <a:close/>
                    <a:moveTo>
                      <a:pt x="34" y="49"/>
                    </a:moveTo>
                    <a:cubicBezTo>
                      <a:pt x="36" y="49"/>
                      <a:pt x="37" y="47"/>
                      <a:pt x="37" y="46"/>
                    </a:cubicBezTo>
                    <a:cubicBezTo>
                      <a:pt x="37" y="44"/>
                      <a:pt x="36" y="43"/>
                      <a:pt x="34" y="43"/>
                    </a:cubicBezTo>
                    <a:cubicBezTo>
                      <a:pt x="33" y="43"/>
                      <a:pt x="31" y="44"/>
                      <a:pt x="31" y="46"/>
                    </a:cubicBezTo>
                    <a:cubicBezTo>
                      <a:pt x="31" y="47"/>
                      <a:pt x="33" y="49"/>
                      <a:pt x="34" y="49"/>
                    </a:cubicBezTo>
                    <a:close/>
                    <a:moveTo>
                      <a:pt x="34" y="45"/>
                    </a:moveTo>
                    <a:cubicBezTo>
                      <a:pt x="35" y="45"/>
                      <a:pt x="35" y="45"/>
                      <a:pt x="35" y="46"/>
                    </a:cubicBezTo>
                    <a:cubicBezTo>
                      <a:pt x="35" y="46"/>
                      <a:pt x="35" y="47"/>
                      <a:pt x="34" y="47"/>
                    </a:cubicBezTo>
                    <a:cubicBezTo>
                      <a:pt x="34" y="47"/>
                      <a:pt x="33" y="46"/>
                      <a:pt x="33" y="46"/>
                    </a:cubicBezTo>
                    <a:cubicBezTo>
                      <a:pt x="33" y="45"/>
                      <a:pt x="34" y="45"/>
                      <a:pt x="34" y="45"/>
                    </a:cubicBezTo>
                    <a:close/>
                    <a:moveTo>
                      <a:pt x="44" y="49"/>
                    </a:moveTo>
                    <a:cubicBezTo>
                      <a:pt x="46" y="49"/>
                      <a:pt x="47" y="47"/>
                      <a:pt x="47" y="46"/>
                    </a:cubicBezTo>
                    <a:cubicBezTo>
                      <a:pt x="47" y="44"/>
                      <a:pt x="46" y="43"/>
                      <a:pt x="44" y="43"/>
                    </a:cubicBezTo>
                    <a:cubicBezTo>
                      <a:pt x="43" y="43"/>
                      <a:pt x="41" y="44"/>
                      <a:pt x="41" y="46"/>
                    </a:cubicBezTo>
                    <a:cubicBezTo>
                      <a:pt x="41" y="47"/>
                      <a:pt x="43" y="49"/>
                      <a:pt x="44" y="49"/>
                    </a:cubicBezTo>
                    <a:close/>
                    <a:moveTo>
                      <a:pt x="44" y="45"/>
                    </a:moveTo>
                    <a:cubicBezTo>
                      <a:pt x="45" y="45"/>
                      <a:pt x="45" y="45"/>
                      <a:pt x="45" y="46"/>
                    </a:cubicBezTo>
                    <a:cubicBezTo>
                      <a:pt x="45" y="46"/>
                      <a:pt x="45" y="47"/>
                      <a:pt x="44" y="47"/>
                    </a:cubicBezTo>
                    <a:cubicBezTo>
                      <a:pt x="44" y="47"/>
                      <a:pt x="43" y="46"/>
                      <a:pt x="43" y="46"/>
                    </a:cubicBezTo>
                    <a:cubicBezTo>
                      <a:pt x="43" y="45"/>
                      <a:pt x="44" y="45"/>
                      <a:pt x="44" y="45"/>
                    </a:cubicBezTo>
                    <a:close/>
                    <a:moveTo>
                      <a:pt x="54" y="49"/>
                    </a:moveTo>
                    <a:cubicBezTo>
                      <a:pt x="56" y="49"/>
                      <a:pt x="57" y="47"/>
                      <a:pt x="57" y="46"/>
                    </a:cubicBezTo>
                    <a:cubicBezTo>
                      <a:pt x="57" y="44"/>
                      <a:pt x="56" y="43"/>
                      <a:pt x="54" y="43"/>
                    </a:cubicBezTo>
                    <a:cubicBezTo>
                      <a:pt x="52" y="43"/>
                      <a:pt x="51" y="44"/>
                      <a:pt x="51" y="46"/>
                    </a:cubicBezTo>
                    <a:cubicBezTo>
                      <a:pt x="51" y="47"/>
                      <a:pt x="52" y="49"/>
                      <a:pt x="54" y="49"/>
                    </a:cubicBezTo>
                    <a:close/>
                    <a:moveTo>
                      <a:pt x="54" y="45"/>
                    </a:moveTo>
                    <a:cubicBezTo>
                      <a:pt x="55" y="45"/>
                      <a:pt x="55" y="45"/>
                      <a:pt x="55" y="46"/>
                    </a:cubicBezTo>
                    <a:cubicBezTo>
                      <a:pt x="55" y="46"/>
                      <a:pt x="55" y="47"/>
                      <a:pt x="54" y="47"/>
                    </a:cubicBezTo>
                    <a:cubicBezTo>
                      <a:pt x="54" y="47"/>
                      <a:pt x="53" y="46"/>
                      <a:pt x="53" y="46"/>
                    </a:cubicBezTo>
                    <a:cubicBezTo>
                      <a:pt x="53" y="45"/>
                      <a:pt x="54" y="45"/>
                      <a:pt x="54" y="45"/>
                    </a:cubicBezTo>
                    <a:close/>
                    <a:moveTo>
                      <a:pt x="14" y="59"/>
                    </a:moveTo>
                    <a:cubicBezTo>
                      <a:pt x="16" y="59"/>
                      <a:pt x="17" y="57"/>
                      <a:pt x="17" y="56"/>
                    </a:cubicBezTo>
                    <a:cubicBezTo>
                      <a:pt x="17" y="54"/>
                      <a:pt x="16" y="53"/>
                      <a:pt x="14" y="53"/>
                    </a:cubicBezTo>
                    <a:cubicBezTo>
                      <a:pt x="13" y="53"/>
                      <a:pt x="11" y="54"/>
                      <a:pt x="11" y="56"/>
                    </a:cubicBezTo>
                    <a:cubicBezTo>
                      <a:pt x="11" y="57"/>
                      <a:pt x="13" y="59"/>
                      <a:pt x="14" y="59"/>
                    </a:cubicBezTo>
                    <a:close/>
                    <a:moveTo>
                      <a:pt x="14" y="55"/>
                    </a:moveTo>
                    <a:cubicBezTo>
                      <a:pt x="15" y="55"/>
                      <a:pt x="15" y="55"/>
                      <a:pt x="15" y="56"/>
                    </a:cubicBezTo>
                    <a:cubicBezTo>
                      <a:pt x="15" y="56"/>
                      <a:pt x="15" y="57"/>
                      <a:pt x="14" y="57"/>
                    </a:cubicBezTo>
                    <a:cubicBezTo>
                      <a:pt x="14" y="57"/>
                      <a:pt x="13" y="56"/>
                      <a:pt x="13" y="56"/>
                    </a:cubicBezTo>
                    <a:cubicBezTo>
                      <a:pt x="13" y="55"/>
                      <a:pt x="14" y="55"/>
                      <a:pt x="14" y="55"/>
                    </a:cubicBezTo>
                    <a:close/>
                    <a:moveTo>
                      <a:pt x="24" y="59"/>
                    </a:moveTo>
                    <a:cubicBezTo>
                      <a:pt x="26" y="59"/>
                      <a:pt x="27" y="57"/>
                      <a:pt x="27" y="56"/>
                    </a:cubicBezTo>
                    <a:cubicBezTo>
                      <a:pt x="27" y="54"/>
                      <a:pt x="26" y="53"/>
                      <a:pt x="24" y="53"/>
                    </a:cubicBezTo>
                    <a:cubicBezTo>
                      <a:pt x="23" y="53"/>
                      <a:pt x="21" y="54"/>
                      <a:pt x="21" y="56"/>
                    </a:cubicBezTo>
                    <a:cubicBezTo>
                      <a:pt x="21" y="57"/>
                      <a:pt x="23" y="59"/>
                      <a:pt x="24" y="59"/>
                    </a:cubicBezTo>
                    <a:close/>
                    <a:moveTo>
                      <a:pt x="24" y="55"/>
                    </a:moveTo>
                    <a:cubicBezTo>
                      <a:pt x="25" y="55"/>
                      <a:pt x="25" y="55"/>
                      <a:pt x="25" y="56"/>
                    </a:cubicBezTo>
                    <a:cubicBezTo>
                      <a:pt x="25" y="56"/>
                      <a:pt x="25" y="57"/>
                      <a:pt x="24" y="57"/>
                    </a:cubicBezTo>
                    <a:cubicBezTo>
                      <a:pt x="24" y="57"/>
                      <a:pt x="23" y="56"/>
                      <a:pt x="23" y="56"/>
                    </a:cubicBezTo>
                    <a:cubicBezTo>
                      <a:pt x="23" y="55"/>
                      <a:pt x="24" y="55"/>
                      <a:pt x="24" y="55"/>
                    </a:cubicBezTo>
                    <a:close/>
                    <a:moveTo>
                      <a:pt x="34" y="59"/>
                    </a:moveTo>
                    <a:cubicBezTo>
                      <a:pt x="36" y="59"/>
                      <a:pt x="37" y="57"/>
                      <a:pt x="37" y="56"/>
                    </a:cubicBezTo>
                    <a:cubicBezTo>
                      <a:pt x="37" y="54"/>
                      <a:pt x="36" y="53"/>
                      <a:pt x="34" y="53"/>
                    </a:cubicBezTo>
                    <a:cubicBezTo>
                      <a:pt x="33" y="53"/>
                      <a:pt x="31" y="54"/>
                      <a:pt x="31" y="56"/>
                    </a:cubicBezTo>
                    <a:cubicBezTo>
                      <a:pt x="31" y="57"/>
                      <a:pt x="33" y="59"/>
                      <a:pt x="34" y="59"/>
                    </a:cubicBezTo>
                    <a:close/>
                    <a:moveTo>
                      <a:pt x="34" y="55"/>
                    </a:moveTo>
                    <a:cubicBezTo>
                      <a:pt x="35" y="55"/>
                      <a:pt x="35" y="55"/>
                      <a:pt x="35" y="56"/>
                    </a:cubicBezTo>
                    <a:cubicBezTo>
                      <a:pt x="35" y="56"/>
                      <a:pt x="35" y="57"/>
                      <a:pt x="34" y="57"/>
                    </a:cubicBezTo>
                    <a:cubicBezTo>
                      <a:pt x="34" y="57"/>
                      <a:pt x="33" y="56"/>
                      <a:pt x="33" y="56"/>
                    </a:cubicBezTo>
                    <a:cubicBezTo>
                      <a:pt x="33" y="55"/>
                      <a:pt x="34" y="55"/>
                      <a:pt x="34" y="55"/>
                    </a:cubicBezTo>
                    <a:close/>
                    <a:moveTo>
                      <a:pt x="44" y="59"/>
                    </a:moveTo>
                    <a:cubicBezTo>
                      <a:pt x="46" y="59"/>
                      <a:pt x="47" y="57"/>
                      <a:pt x="47" y="56"/>
                    </a:cubicBezTo>
                    <a:cubicBezTo>
                      <a:pt x="47" y="54"/>
                      <a:pt x="46" y="53"/>
                      <a:pt x="44" y="53"/>
                    </a:cubicBezTo>
                    <a:cubicBezTo>
                      <a:pt x="43" y="53"/>
                      <a:pt x="41" y="54"/>
                      <a:pt x="41" y="56"/>
                    </a:cubicBezTo>
                    <a:cubicBezTo>
                      <a:pt x="41" y="57"/>
                      <a:pt x="43" y="59"/>
                      <a:pt x="44" y="59"/>
                    </a:cubicBezTo>
                    <a:close/>
                    <a:moveTo>
                      <a:pt x="44" y="55"/>
                    </a:moveTo>
                    <a:cubicBezTo>
                      <a:pt x="45" y="55"/>
                      <a:pt x="45" y="55"/>
                      <a:pt x="45" y="56"/>
                    </a:cubicBezTo>
                    <a:cubicBezTo>
                      <a:pt x="45" y="56"/>
                      <a:pt x="45" y="57"/>
                      <a:pt x="44" y="57"/>
                    </a:cubicBezTo>
                    <a:cubicBezTo>
                      <a:pt x="44" y="57"/>
                      <a:pt x="43" y="56"/>
                      <a:pt x="43" y="56"/>
                    </a:cubicBezTo>
                    <a:cubicBezTo>
                      <a:pt x="43" y="55"/>
                      <a:pt x="44" y="55"/>
                      <a:pt x="44" y="55"/>
                    </a:cubicBezTo>
                    <a:close/>
                    <a:moveTo>
                      <a:pt x="54" y="59"/>
                    </a:moveTo>
                    <a:cubicBezTo>
                      <a:pt x="56" y="59"/>
                      <a:pt x="57" y="57"/>
                      <a:pt x="57" y="56"/>
                    </a:cubicBezTo>
                    <a:cubicBezTo>
                      <a:pt x="57" y="54"/>
                      <a:pt x="56" y="53"/>
                      <a:pt x="54" y="53"/>
                    </a:cubicBezTo>
                    <a:cubicBezTo>
                      <a:pt x="52" y="53"/>
                      <a:pt x="51" y="54"/>
                      <a:pt x="51" y="56"/>
                    </a:cubicBezTo>
                    <a:cubicBezTo>
                      <a:pt x="51" y="57"/>
                      <a:pt x="52" y="59"/>
                      <a:pt x="54" y="59"/>
                    </a:cubicBezTo>
                    <a:close/>
                    <a:moveTo>
                      <a:pt x="54" y="55"/>
                    </a:moveTo>
                    <a:cubicBezTo>
                      <a:pt x="55" y="55"/>
                      <a:pt x="55" y="55"/>
                      <a:pt x="55" y="56"/>
                    </a:cubicBezTo>
                    <a:cubicBezTo>
                      <a:pt x="55" y="56"/>
                      <a:pt x="55" y="57"/>
                      <a:pt x="54" y="57"/>
                    </a:cubicBezTo>
                    <a:cubicBezTo>
                      <a:pt x="54" y="57"/>
                      <a:pt x="53" y="56"/>
                      <a:pt x="53" y="56"/>
                    </a:cubicBezTo>
                    <a:cubicBezTo>
                      <a:pt x="53" y="55"/>
                      <a:pt x="54" y="55"/>
                      <a:pt x="54" y="55"/>
                    </a:cubicBezTo>
                    <a:close/>
                    <a:moveTo>
                      <a:pt x="14" y="68"/>
                    </a:moveTo>
                    <a:cubicBezTo>
                      <a:pt x="16" y="68"/>
                      <a:pt x="17" y="67"/>
                      <a:pt x="17" y="65"/>
                    </a:cubicBezTo>
                    <a:cubicBezTo>
                      <a:pt x="17" y="64"/>
                      <a:pt x="16" y="63"/>
                      <a:pt x="14" y="63"/>
                    </a:cubicBezTo>
                    <a:cubicBezTo>
                      <a:pt x="13" y="63"/>
                      <a:pt x="11" y="64"/>
                      <a:pt x="11" y="65"/>
                    </a:cubicBezTo>
                    <a:cubicBezTo>
                      <a:pt x="11" y="67"/>
                      <a:pt x="13" y="68"/>
                      <a:pt x="14" y="68"/>
                    </a:cubicBezTo>
                    <a:close/>
                    <a:moveTo>
                      <a:pt x="14" y="65"/>
                    </a:moveTo>
                    <a:cubicBezTo>
                      <a:pt x="15" y="65"/>
                      <a:pt x="15" y="65"/>
                      <a:pt x="15" y="65"/>
                    </a:cubicBezTo>
                    <a:cubicBezTo>
                      <a:pt x="15" y="66"/>
                      <a:pt x="15" y="66"/>
                      <a:pt x="14" y="66"/>
                    </a:cubicBezTo>
                    <a:cubicBezTo>
                      <a:pt x="14" y="66"/>
                      <a:pt x="13" y="66"/>
                      <a:pt x="13" y="65"/>
                    </a:cubicBezTo>
                    <a:cubicBezTo>
                      <a:pt x="13" y="65"/>
                      <a:pt x="14" y="65"/>
                      <a:pt x="14" y="65"/>
                    </a:cubicBezTo>
                    <a:close/>
                    <a:moveTo>
                      <a:pt x="24" y="68"/>
                    </a:moveTo>
                    <a:cubicBezTo>
                      <a:pt x="26" y="68"/>
                      <a:pt x="27" y="67"/>
                      <a:pt x="27" y="65"/>
                    </a:cubicBezTo>
                    <a:cubicBezTo>
                      <a:pt x="27" y="64"/>
                      <a:pt x="26" y="63"/>
                      <a:pt x="24" y="63"/>
                    </a:cubicBezTo>
                    <a:cubicBezTo>
                      <a:pt x="23" y="63"/>
                      <a:pt x="21" y="64"/>
                      <a:pt x="21" y="65"/>
                    </a:cubicBezTo>
                    <a:cubicBezTo>
                      <a:pt x="21" y="67"/>
                      <a:pt x="23" y="68"/>
                      <a:pt x="24" y="68"/>
                    </a:cubicBezTo>
                    <a:close/>
                    <a:moveTo>
                      <a:pt x="24" y="65"/>
                    </a:moveTo>
                    <a:cubicBezTo>
                      <a:pt x="25" y="65"/>
                      <a:pt x="25" y="65"/>
                      <a:pt x="25" y="65"/>
                    </a:cubicBezTo>
                    <a:cubicBezTo>
                      <a:pt x="25" y="66"/>
                      <a:pt x="25" y="66"/>
                      <a:pt x="24" y="66"/>
                    </a:cubicBezTo>
                    <a:cubicBezTo>
                      <a:pt x="24" y="66"/>
                      <a:pt x="23" y="66"/>
                      <a:pt x="23" y="65"/>
                    </a:cubicBezTo>
                    <a:cubicBezTo>
                      <a:pt x="23" y="65"/>
                      <a:pt x="24" y="65"/>
                      <a:pt x="24" y="65"/>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899" name="Google Shape;899;p16"/>
              <p:cNvSpPr/>
              <p:nvPr/>
            </p:nvSpPr>
            <p:spPr>
              <a:xfrm>
                <a:off x="5007514" y="1797752"/>
                <a:ext cx="299924" cy="195603"/>
              </a:xfrm>
              <a:custGeom>
                <a:avLst/>
                <a:gdLst/>
                <a:ahLst/>
                <a:cxnLst/>
                <a:rect l="l" t="t" r="r" b="b"/>
                <a:pathLst>
                  <a:path w="77" h="48" extrusionOk="0">
                    <a:moveTo>
                      <a:pt x="75" y="0"/>
                    </a:moveTo>
                    <a:cubicBezTo>
                      <a:pt x="30" y="0"/>
                      <a:pt x="30" y="0"/>
                      <a:pt x="30" y="0"/>
                    </a:cubicBezTo>
                    <a:cubicBezTo>
                      <a:pt x="29" y="0"/>
                      <a:pt x="28" y="1"/>
                      <a:pt x="28" y="2"/>
                    </a:cubicBezTo>
                    <a:cubicBezTo>
                      <a:pt x="28" y="8"/>
                      <a:pt x="28" y="8"/>
                      <a:pt x="28" y="8"/>
                    </a:cubicBezTo>
                    <a:cubicBezTo>
                      <a:pt x="11" y="8"/>
                      <a:pt x="11" y="8"/>
                      <a:pt x="11" y="8"/>
                    </a:cubicBezTo>
                    <a:cubicBezTo>
                      <a:pt x="11" y="8"/>
                      <a:pt x="10" y="8"/>
                      <a:pt x="10" y="9"/>
                    </a:cubicBezTo>
                    <a:cubicBezTo>
                      <a:pt x="0" y="22"/>
                      <a:pt x="0" y="22"/>
                      <a:pt x="0" y="22"/>
                    </a:cubicBezTo>
                    <a:cubicBezTo>
                      <a:pt x="0" y="22"/>
                      <a:pt x="0" y="22"/>
                      <a:pt x="0" y="23"/>
                    </a:cubicBezTo>
                    <a:cubicBezTo>
                      <a:pt x="0" y="34"/>
                      <a:pt x="0" y="34"/>
                      <a:pt x="0" y="34"/>
                    </a:cubicBezTo>
                    <a:cubicBezTo>
                      <a:pt x="0" y="40"/>
                      <a:pt x="0" y="40"/>
                      <a:pt x="0" y="40"/>
                    </a:cubicBezTo>
                    <a:cubicBezTo>
                      <a:pt x="0" y="41"/>
                      <a:pt x="1" y="42"/>
                      <a:pt x="2" y="42"/>
                    </a:cubicBezTo>
                    <a:cubicBezTo>
                      <a:pt x="9" y="42"/>
                      <a:pt x="9" y="42"/>
                      <a:pt x="9" y="42"/>
                    </a:cubicBezTo>
                    <a:cubicBezTo>
                      <a:pt x="9" y="42"/>
                      <a:pt x="9" y="43"/>
                      <a:pt x="9" y="43"/>
                    </a:cubicBezTo>
                    <a:cubicBezTo>
                      <a:pt x="9" y="43"/>
                      <a:pt x="9" y="43"/>
                      <a:pt x="9" y="43"/>
                    </a:cubicBezTo>
                    <a:cubicBezTo>
                      <a:pt x="9" y="44"/>
                      <a:pt x="10" y="44"/>
                      <a:pt x="10" y="44"/>
                    </a:cubicBezTo>
                    <a:cubicBezTo>
                      <a:pt x="10" y="45"/>
                      <a:pt x="10" y="45"/>
                      <a:pt x="10" y="45"/>
                    </a:cubicBezTo>
                    <a:cubicBezTo>
                      <a:pt x="10" y="45"/>
                      <a:pt x="11" y="45"/>
                      <a:pt x="11" y="46"/>
                    </a:cubicBezTo>
                    <a:cubicBezTo>
                      <a:pt x="11" y="46"/>
                      <a:pt x="11" y="46"/>
                      <a:pt x="11" y="46"/>
                    </a:cubicBezTo>
                    <a:cubicBezTo>
                      <a:pt x="11" y="46"/>
                      <a:pt x="12" y="46"/>
                      <a:pt x="12" y="47"/>
                    </a:cubicBezTo>
                    <a:cubicBezTo>
                      <a:pt x="12" y="47"/>
                      <a:pt x="12" y="47"/>
                      <a:pt x="12" y="47"/>
                    </a:cubicBezTo>
                    <a:cubicBezTo>
                      <a:pt x="13" y="47"/>
                      <a:pt x="13" y="47"/>
                      <a:pt x="13" y="47"/>
                    </a:cubicBezTo>
                    <a:cubicBezTo>
                      <a:pt x="13" y="48"/>
                      <a:pt x="14" y="48"/>
                      <a:pt x="14" y="48"/>
                    </a:cubicBezTo>
                    <a:cubicBezTo>
                      <a:pt x="14" y="48"/>
                      <a:pt x="14" y="48"/>
                      <a:pt x="15" y="48"/>
                    </a:cubicBezTo>
                    <a:cubicBezTo>
                      <a:pt x="15" y="48"/>
                      <a:pt x="15" y="48"/>
                      <a:pt x="15" y="48"/>
                    </a:cubicBezTo>
                    <a:cubicBezTo>
                      <a:pt x="16" y="48"/>
                      <a:pt x="16" y="48"/>
                      <a:pt x="17" y="48"/>
                    </a:cubicBezTo>
                    <a:cubicBezTo>
                      <a:pt x="17" y="48"/>
                      <a:pt x="18" y="48"/>
                      <a:pt x="19" y="48"/>
                    </a:cubicBezTo>
                    <a:cubicBezTo>
                      <a:pt x="19" y="48"/>
                      <a:pt x="19" y="48"/>
                      <a:pt x="19" y="48"/>
                    </a:cubicBezTo>
                    <a:cubicBezTo>
                      <a:pt x="19" y="48"/>
                      <a:pt x="20" y="48"/>
                      <a:pt x="20" y="48"/>
                    </a:cubicBezTo>
                    <a:cubicBezTo>
                      <a:pt x="20" y="48"/>
                      <a:pt x="20" y="48"/>
                      <a:pt x="21" y="47"/>
                    </a:cubicBezTo>
                    <a:cubicBezTo>
                      <a:pt x="21" y="47"/>
                      <a:pt x="21" y="47"/>
                      <a:pt x="21" y="47"/>
                    </a:cubicBezTo>
                    <a:cubicBezTo>
                      <a:pt x="22" y="47"/>
                      <a:pt x="22" y="47"/>
                      <a:pt x="22" y="47"/>
                    </a:cubicBezTo>
                    <a:cubicBezTo>
                      <a:pt x="22" y="46"/>
                      <a:pt x="22" y="46"/>
                      <a:pt x="23" y="46"/>
                    </a:cubicBezTo>
                    <a:cubicBezTo>
                      <a:pt x="23" y="46"/>
                      <a:pt x="23" y="46"/>
                      <a:pt x="23" y="46"/>
                    </a:cubicBezTo>
                    <a:cubicBezTo>
                      <a:pt x="23" y="45"/>
                      <a:pt x="24" y="45"/>
                      <a:pt x="24" y="45"/>
                    </a:cubicBezTo>
                    <a:cubicBezTo>
                      <a:pt x="24" y="45"/>
                      <a:pt x="24" y="45"/>
                      <a:pt x="24" y="44"/>
                    </a:cubicBezTo>
                    <a:cubicBezTo>
                      <a:pt x="24" y="44"/>
                      <a:pt x="25" y="44"/>
                      <a:pt x="25" y="43"/>
                    </a:cubicBezTo>
                    <a:cubicBezTo>
                      <a:pt x="25" y="43"/>
                      <a:pt x="25" y="43"/>
                      <a:pt x="25" y="43"/>
                    </a:cubicBezTo>
                    <a:cubicBezTo>
                      <a:pt x="25" y="43"/>
                      <a:pt x="25" y="42"/>
                      <a:pt x="25" y="42"/>
                    </a:cubicBezTo>
                    <a:cubicBezTo>
                      <a:pt x="49" y="42"/>
                      <a:pt x="49" y="42"/>
                      <a:pt x="49" y="42"/>
                    </a:cubicBezTo>
                    <a:cubicBezTo>
                      <a:pt x="49" y="42"/>
                      <a:pt x="49" y="43"/>
                      <a:pt x="50" y="43"/>
                    </a:cubicBezTo>
                    <a:cubicBezTo>
                      <a:pt x="50" y="43"/>
                      <a:pt x="50" y="43"/>
                      <a:pt x="50" y="43"/>
                    </a:cubicBezTo>
                    <a:cubicBezTo>
                      <a:pt x="50" y="44"/>
                      <a:pt x="50" y="44"/>
                      <a:pt x="50" y="44"/>
                    </a:cubicBezTo>
                    <a:cubicBezTo>
                      <a:pt x="51" y="45"/>
                      <a:pt x="51" y="45"/>
                      <a:pt x="51" y="45"/>
                    </a:cubicBezTo>
                    <a:cubicBezTo>
                      <a:pt x="51" y="45"/>
                      <a:pt x="51" y="45"/>
                      <a:pt x="51" y="46"/>
                    </a:cubicBezTo>
                    <a:cubicBezTo>
                      <a:pt x="52" y="46"/>
                      <a:pt x="52" y="46"/>
                      <a:pt x="52" y="46"/>
                    </a:cubicBezTo>
                    <a:cubicBezTo>
                      <a:pt x="52" y="46"/>
                      <a:pt x="52" y="46"/>
                      <a:pt x="53" y="47"/>
                    </a:cubicBezTo>
                    <a:cubicBezTo>
                      <a:pt x="53" y="47"/>
                      <a:pt x="53" y="47"/>
                      <a:pt x="53" y="47"/>
                    </a:cubicBezTo>
                    <a:cubicBezTo>
                      <a:pt x="53" y="47"/>
                      <a:pt x="54" y="47"/>
                      <a:pt x="54" y="47"/>
                    </a:cubicBezTo>
                    <a:cubicBezTo>
                      <a:pt x="54" y="48"/>
                      <a:pt x="54" y="48"/>
                      <a:pt x="54" y="48"/>
                    </a:cubicBezTo>
                    <a:cubicBezTo>
                      <a:pt x="55" y="48"/>
                      <a:pt x="55" y="48"/>
                      <a:pt x="55" y="48"/>
                    </a:cubicBezTo>
                    <a:cubicBezTo>
                      <a:pt x="56" y="48"/>
                      <a:pt x="56" y="48"/>
                      <a:pt x="56" y="48"/>
                    </a:cubicBezTo>
                    <a:cubicBezTo>
                      <a:pt x="56" y="48"/>
                      <a:pt x="57" y="48"/>
                      <a:pt x="58" y="48"/>
                    </a:cubicBezTo>
                    <a:cubicBezTo>
                      <a:pt x="58" y="48"/>
                      <a:pt x="59" y="48"/>
                      <a:pt x="59" y="48"/>
                    </a:cubicBezTo>
                    <a:cubicBezTo>
                      <a:pt x="59" y="48"/>
                      <a:pt x="59" y="48"/>
                      <a:pt x="60" y="48"/>
                    </a:cubicBezTo>
                    <a:cubicBezTo>
                      <a:pt x="60" y="48"/>
                      <a:pt x="60" y="48"/>
                      <a:pt x="61" y="48"/>
                    </a:cubicBezTo>
                    <a:cubicBezTo>
                      <a:pt x="61" y="48"/>
                      <a:pt x="61" y="48"/>
                      <a:pt x="61" y="47"/>
                    </a:cubicBezTo>
                    <a:cubicBezTo>
                      <a:pt x="61" y="47"/>
                      <a:pt x="62" y="47"/>
                      <a:pt x="62" y="47"/>
                    </a:cubicBezTo>
                    <a:cubicBezTo>
                      <a:pt x="62" y="47"/>
                      <a:pt x="62" y="47"/>
                      <a:pt x="63" y="47"/>
                    </a:cubicBezTo>
                    <a:cubicBezTo>
                      <a:pt x="63" y="46"/>
                      <a:pt x="63" y="46"/>
                      <a:pt x="63" y="46"/>
                    </a:cubicBezTo>
                    <a:cubicBezTo>
                      <a:pt x="63" y="46"/>
                      <a:pt x="64" y="46"/>
                      <a:pt x="64" y="46"/>
                    </a:cubicBezTo>
                    <a:cubicBezTo>
                      <a:pt x="64" y="45"/>
                      <a:pt x="64" y="45"/>
                      <a:pt x="64" y="45"/>
                    </a:cubicBezTo>
                    <a:cubicBezTo>
                      <a:pt x="64" y="45"/>
                      <a:pt x="65" y="45"/>
                      <a:pt x="65" y="44"/>
                    </a:cubicBezTo>
                    <a:cubicBezTo>
                      <a:pt x="65" y="44"/>
                      <a:pt x="65" y="44"/>
                      <a:pt x="65" y="43"/>
                    </a:cubicBezTo>
                    <a:cubicBezTo>
                      <a:pt x="65" y="43"/>
                      <a:pt x="65" y="43"/>
                      <a:pt x="65" y="43"/>
                    </a:cubicBezTo>
                    <a:cubicBezTo>
                      <a:pt x="66" y="43"/>
                      <a:pt x="66" y="42"/>
                      <a:pt x="66" y="42"/>
                    </a:cubicBezTo>
                    <a:cubicBezTo>
                      <a:pt x="75" y="42"/>
                      <a:pt x="75" y="42"/>
                      <a:pt x="75" y="42"/>
                    </a:cubicBezTo>
                    <a:cubicBezTo>
                      <a:pt x="76" y="42"/>
                      <a:pt x="77" y="41"/>
                      <a:pt x="77" y="40"/>
                    </a:cubicBezTo>
                    <a:cubicBezTo>
                      <a:pt x="77" y="34"/>
                      <a:pt x="77" y="34"/>
                      <a:pt x="77" y="34"/>
                    </a:cubicBezTo>
                    <a:cubicBezTo>
                      <a:pt x="77" y="2"/>
                      <a:pt x="77" y="2"/>
                      <a:pt x="77" y="2"/>
                    </a:cubicBezTo>
                    <a:cubicBezTo>
                      <a:pt x="77" y="1"/>
                      <a:pt x="76" y="0"/>
                      <a:pt x="75" y="0"/>
                    </a:cubicBezTo>
                    <a:close/>
                    <a:moveTo>
                      <a:pt x="8" y="39"/>
                    </a:moveTo>
                    <a:cubicBezTo>
                      <a:pt x="3" y="39"/>
                      <a:pt x="3" y="39"/>
                      <a:pt x="3" y="39"/>
                    </a:cubicBezTo>
                    <a:cubicBezTo>
                      <a:pt x="3" y="35"/>
                      <a:pt x="3" y="35"/>
                      <a:pt x="3" y="35"/>
                    </a:cubicBezTo>
                    <a:cubicBezTo>
                      <a:pt x="4" y="35"/>
                      <a:pt x="4" y="35"/>
                      <a:pt x="4" y="35"/>
                    </a:cubicBezTo>
                    <a:cubicBezTo>
                      <a:pt x="10" y="35"/>
                      <a:pt x="10" y="35"/>
                      <a:pt x="10" y="35"/>
                    </a:cubicBezTo>
                    <a:cubicBezTo>
                      <a:pt x="9" y="36"/>
                      <a:pt x="9" y="37"/>
                      <a:pt x="8" y="39"/>
                    </a:cubicBezTo>
                    <a:close/>
                    <a:moveTo>
                      <a:pt x="21" y="41"/>
                    </a:moveTo>
                    <a:cubicBezTo>
                      <a:pt x="21" y="41"/>
                      <a:pt x="21" y="42"/>
                      <a:pt x="21" y="42"/>
                    </a:cubicBezTo>
                    <a:cubicBezTo>
                      <a:pt x="21" y="42"/>
                      <a:pt x="21" y="42"/>
                      <a:pt x="21" y="42"/>
                    </a:cubicBezTo>
                    <a:cubicBezTo>
                      <a:pt x="20" y="43"/>
                      <a:pt x="20" y="43"/>
                      <a:pt x="20" y="43"/>
                    </a:cubicBezTo>
                    <a:cubicBezTo>
                      <a:pt x="20" y="43"/>
                      <a:pt x="19" y="43"/>
                      <a:pt x="19" y="43"/>
                    </a:cubicBezTo>
                    <a:cubicBezTo>
                      <a:pt x="19" y="44"/>
                      <a:pt x="19" y="44"/>
                      <a:pt x="19" y="44"/>
                    </a:cubicBezTo>
                    <a:cubicBezTo>
                      <a:pt x="18" y="44"/>
                      <a:pt x="17" y="44"/>
                      <a:pt x="17" y="44"/>
                    </a:cubicBezTo>
                    <a:cubicBezTo>
                      <a:pt x="16" y="44"/>
                      <a:pt x="16" y="44"/>
                      <a:pt x="15" y="44"/>
                    </a:cubicBezTo>
                    <a:cubicBezTo>
                      <a:pt x="15" y="44"/>
                      <a:pt x="15" y="44"/>
                      <a:pt x="15" y="43"/>
                    </a:cubicBezTo>
                    <a:cubicBezTo>
                      <a:pt x="14" y="43"/>
                      <a:pt x="14" y="43"/>
                      <a:pt x="14" y="43"/>
                    </a:cubicBezTo>
                    <a:cubicBezTo>
                      <a:pt x="14" y="43"/>
                      <a:pt x="13" y="43"/>
                      <a:pt x="13" y="42"/>
                    </a:cubicBezTo>
                    <a:cubicBezTo>
                      <a:pt x="13" y="42"/>
                      <a:pt x="13" y="42"/>
                      <a:pt x="13" y="42"/>
                    </a:cubicBezTo>
                    <a:cubicBezTo>
                      <a:pt x="13" y="42"/>
                      <a:pt x="13" y="41"/>
                      <a:pt x="13" y="41"/>
                    </a:cubicBezTo>
                    <a:cubicBezTo>
                      <a:pt x="13" y="40"/>
                      <a:pt x="12" y="40"/>
                      <a:pt x="12" y="40"/>
                    </a:cubicBezTo>
                    <a:cubicBezTo>
                      <a:pt x="12" y="39"/>
                      <a:pt x="13" y="38"/>
                      <a:pt x="13" y="37"/>
                    </a:cubicBezTo>
                    <a:cubicBezTo>
                      <a:pt x="13" y="37"/>
                      <a:pt x="13" y="37"/>
                      <a:pt x="13" y="37"/>
                    </a:cubicBezTo>
                    <a:cubicBezTo>
                      <a:pt x="13" y="37"/>
                      <a:pt x="14" y="37"/>
                      <a:pt x="14" y="36"/>
                    </a:cubicBezTo>
                    <a:cubicBezTo>
                      <a:pt x="14" y="36"/>
                      <a:pt x="14" y="36"/>
                      <a:pt x="15" y="36"/>
                    </a:cubicBezTo>
                    <a:cubicBezTo>
                      <a:pt x="15" y="36"/>
                      <a:pt x="15" y="36"/>
                      <a:pt x="15" y="36"/>
                    </a:cubicBezTo>
                    <a:cubicBezTo>
                      <a:pt x="16" y="35"/>
                      <a:pt x="16" y="35"/>
                      <a:pt x="17" y="35"/>
                    </a:cubicBezTo>
                    <a:cubicBezTo>
                      <a:pt x="17" y="35"/>
                      <a:pt x="18" y="35"/>
                      <a:pt x="19" y="36"/>
                    </a:cubicBezTo>
                    <a:cubicBezTo>
                      <a:pt x="19" y="36"/>
                      <a:pt x="19" y="36"/>
                      <a:pt x="19" y="36"/>
                    </a:cubicBezTo>
                    <a:cubicBezTo>
                      <a:pt x="19" y="36"/>
                      <a:pt x="20" y="36"/>
                      <a:pt x="20" y="36"/>
                    </a:cubicBezTo>
                    <a:cubicBezTo>
                      <a:pt x="20" y="37"/>
                      <a:pt x="20" y="37"/>
                      <a:pt x="21" y="37"/>
                    </a:cubicBezTo>
                    <a:cubicBezTo>
                      <a:pt x="21" y="37"/>
                      <a:pt x="21" y="37"/>
                      <a:pt x="21" y="37"/>
                    </a:cubicBezTo>
                    <a:cubicBezTo>
                      <a:pt x="21" y="38"/>
                      <a:pt x="21" y="39"/>
                      <a:pt x="21" y="40"/>
                    </a:cubicBezTo>
                    <a:cubicBezTo>
                      <a:pt x="21" y="40"/>
                      <a:pt x="21" y="40"/>
                      <a:pt x="21" y="41"/>
                    </a:cubicBezTo>
                    <a:close/>
                    <a:moveTo>
                      <a:pt x="22" y="33"/>
                    </a:moveTo>
                    <a:cubicBezTo>
                      <a:pt x="21" y="32"/>
                      <a:pt x="19" y="31"/>
                      <a:pt x="17" y="31"/>
                    </a:cubicBezTo>
                    <a:cubicBezTo>
                      <a:pt x="15" y="31"/>
                      <a:pt x="13" y="32"/>
                      <a:pt x="12" y="33"/>
                    </a:cubicBezTo>
                    <a:cubicBezTo>
                      <a:pt x="4" y="33"/>
                      <a:pt x="4" y="33"/>
                      <a:pt x="4" y="33"/>
                    </a:cubicBezTo>
                    <a:cubicBezTo>
                      <a:pt x="3" y="33"/>
                      <a:pt x="3" y="33"/>
                      <a:pt x="3" y="32"/>
                    </a:cubicBezTo>
                    <a:cubicBezTo>
                      <a:pt x="3" y="25"/>
                      <a:pt x="3" y="25"/>
                      <a:pt x="3" y="25"/>
                    </a:cubicBezTo>
                    <a:cubicBezTo>
                      <a:pt x="3" y="24"/>
                      <a:pt x="3" y="23"/>
                      <a:pt x="4" y="22"/>
                    </a:cubicBezTo>
                    <a:cubicBezTo>
                      <a:pt x="11" y="12"/>
                      <a:pt x="11" y="12"/>
                      <a:pt x="11" y="12"/>
                    </a:cubicBezTo>
                    <a:cubicBezTo>
                      <a:pt x="12" y="11"/>
                      <a:pt x="13" y="11"/>
                      <a:pt x="13" y="11"/>
                    </a:cubicBezTo>
                    <a:cubicBezTo>
                      <a:pt x="28" y="11"/>
                      <a:pt x="28" y="11"/>
                      <a:pt x="28" y="11"/>
                    </a:cubicBezTo>
                    <a:cubicBezTo>
                      <a:pt x="28" y="11"/>
                      <a:pt x="29" y="11"/>
                      <a:pt x="29" y="12"/>
                    </a:cubicBezTo>
                    <a:cubicBezTo>
                      <a:pt x="29" y="32"/>
                      <a:pt x="29" y="32"/>
                      <a:pt x="29" y="32"/>
                    </a:cubicBezTo>
                    <a:cubicBezTo>
                      <a:pt x="29" y="33"/>
                      <a:pt x="28" y="33"/>
                      <a:pt x="28" y="33"/>
                    </a:cubicBezTo>
                    <a:lnTo>
                      <a:pt x="22" y="33"/>
                    </a:lnTo>
                    <a:close/>
                    <a:moveTo>
                      <a:pt x="49" y="39"/>
                    </a:moveTo>
                    <a:cubicBezTo>
                      <a:pt x="25" y="39"/>
                      <a:pt x="25" y="39"/>
                      <a:pt x="25" y="39"/>
                    </a:cubicBezTo>
                    <a:cubicBezTo>
                      <a:pt x="25" y="37"/>
                      <a:pt x="25" y="36"/>
                      <a:pt x="24" y="35"/>
                    </a:cubicBezTo>
                    <a:cubicBezTo>
                      <a:pt x="28" y="35"/>
                      <a:pt x="28" y="35"/>
                      <a:pt x="28" y="35"/>
                    </a:cubicBezTo>
                    <a:cubicBezTo>
                      <a:pt x="30" y="35"/>
                      <a:pt x="30" y="35"/>
                      <a:pt x="30" y="35"/>
                    </a:cubicBezTo>
                    <a:cubicBezTo>
                      <a:pt x="50" y="35"/>
                      <a:pt x="50" y="35"/>
                      <a:pt x="50" y="35"/>
                    </a:cubicBezTo>
                    <a:cubicBezTo>
                      <a:pt x="50" y="36"/>
                      <a:pt x="49" y="37"/>
                      <a:pt x="49" y="39"/>
                    </a:cubicBezTo>
                    <a:close/>
                    <a:moveTo>
                      <a:pt x="62" y="41"/>
                    </a:moveTo>
                    <a:cubicBezTo>
                      <a:pt x="62" y="41"/>
                      <a:pt x="62" y="42"/>
                      <a:pt x="61" y="42"/>
                    </a:cubicBezTo>
                    <a:cubicBezTo>
                      <a:pt x="61" y="42"/>
                      <a:pt x="61" y="42"/>
                      <a:pt x="61" y="42"/>
                    </a:cubicBezTo>
                    <a:cubicBezTo>
                      <a:pt x="61" y="43"/>
                      <a:pt x="61" y="43"/>
                      <a:pt x="60" y="43"/>
                    </a:cubicBezTo>
                    <a:cubicBezTo>
                      <a:pt x="60" y="43"/>
                      <a:pt x="60" y="43"/>
                      <a:pt x="60" y="43"/>
                    </a:cubicBezTo>
                    <a:cubicBezTo>
                      <a:pt x="60" y="44"/>
                      <a:pt x="59" y="44"/>
                      <a:pt x="59" y="44"/>
                    </a:cubicBezTo>
                    <a:cubicBezTo>
                      <a:pt x="59" y="44"/>
                      <a:pt x="58" y="44"/>
                      <a:pt x="58" y="44"/>
                    </a:cubicBezTo>
                    <a:cubicBezTo>
                      <a:pt x="57" y="44"/>
                      <a:pt x="56" y="44"/>
                      <a:pt x="56" y="44"/>
                    </a:cubicBezTo>
                    <a:cubicBezTo>
                      <a:pt x="56" y="44"/>
                      <a:pt x="55" y="44"/>
                      <a:pt x="55" y="43"/>
                    </a:cubicBezTo>
                    <a:cubicBezTo>
                      <a:pt x="55" y="43"/>
                      <a:pt x="55" y="43"/>
                      <a:pt x="55" y="43"/>
                    </a:cubicBezTo>
                    <a:cubicBezTo>
                      <a:pt x="54" y="43"/>
                      <a:pt x="54" y="43"/>
                      <a:pt x="54" y="42"/>
                    </a:cubicBezTo>
                    <a:cubicBezTo>
                      <a:pt x="54" y="42"/>
                      <a:pt x="54" y="42"/>
                      <a:pt x="54" y="42"/>
                    </a:cubicBezTo>
                    <a:cubicBezTo>
                      <a:pt x="54" y="42"/>
                      <a:pt x="53" y="41"/>
                      <a:pt x="53" y="41"/>
                    </a:cubicBezTo>
                    <a:cubicBezTo>
                      <a:pt x="53" y="40"/>
                      <a:pt x="53" y="40"/>
                      <a:pt x="53" y="40"/>
                    </a:cubicBezTo>
                    <a:cubicBezTo>
                      <a:pt x="53" y="39"/>
                      <a:pt x="53" y="38"/>
                      <a:pt x="54" y="37"/>
                    </a:cubicBezTo>
                    <a:cubicBezTo>
                      <a:pt x="54" y="37"/>
                      <a:pt x="54" y="37"/>
                      <a:pt x="54" y="37"/>
                    </a:cubicBezTo>
                    <a:cubicBezTo>
                      <a:pt x="54" y="37"/>
                      <a:pt x="54" y="37"/>
                      <a:pt x="55" y="36"/>
                    </a:cubicBezTo>
                    <a:cubicBezTo>
                      <a:pt x="55" y="36"/>
                      <a:pt x="55" y="36"/>
                      <a:pt x="55" y="36"/>
                    </a:cubicBezTo>
                    <a:cubicBezTo>
                      <a:pt x="55" y="36"/>
                      <a:pt x="56" y="36"/>
                      <a:pt x="56" y="36"/>
                    </a:cubicBezTo>
                    <a:cubicBezTo>
                      <a:pt x="56" y="35"/>
                      <a:pt x="57" y="35"/>
                      <a:pt x="58" y="35"/>
                    </a:cubicBezTo>
                    <a:cubicBezTo>
                      <a:pt x="58" y="35"/>
                      <a:pt x="59" y="35"/>
                      <a:pt x="59" y="36"/>
                    </a:cubicBezTo>
                    <a:cubicBezTo>
                      <a:pt x="59" y="36"/>
                      <a:pt x="60" y="36"/>
                      <a:pt x="60" y="36"/>
                    </a:cubicBezTo>
                    <a:cubicBezTo>
                      <a:pt x="60" y="36"/>
                      <a:pt x="60" y="36"/>
                      <a:pt x="60" y="36"/>
                    </a:cubicBezTo>
                    <a:cubicBezTo>
                      <a:pt x="61" y="37"/>
                      <a:pt x="61" y="37"/>
                      <a:pt x="61" y="37"/>
                    </a:cubicBezTo>
                    <a:cubicBezTo>
                      <a:pt x="61" y="37"/>
                      <a:pt x="61" y="37"/>
                      <a:pt x="61" y="37"/>
                    </a:cubicBezTo>
                    <a:cubicBezTo>
                      <a:pt x="62" y="38"/>
                      <a:pt x="62" y="39"/>
                      <a:pt x="62" y="40"/>
                    </a:cubicBezTo>
                    <a:cubicBezTo>
                      <a:pt x="62" y="40"/>
                      <a:pt x="62" y="40"/>
                      <a:pt x="62" y="41"/>
                    </a:cubicBezTo>
                    <a:close/>
                    <a:moveTo>
                      <a:pt x="74" y="39"/>
                    </a:moveTo>
                    <a:cubicBezTo>
                      <a:pt x="66" y="39"/>
                      <a:pt x="66" y="39"/>
                      <a:pt x="66" y="39"/>
                    </a:cubicBezTo>
                    <a:cubicBezTo>
                      <a:pt x="66" y="37"/>
                      <a:pt x="65" y="36"/>
                      <a:pt x="65" y="35"/>
                    </a:cubicBezTo>
                    <a:cubicBezTo>
                      <a:pt x="74" y="35"/>
                      <a:pt x="74" y="35"/>
                      <a:pt x="74" y="35"/>
                    </a:cubicBezTo>
                    <a:lnTo>
                      <a:pt x="74" y="39"/>
                    </a:lnTo>
                    <a:close/>
                    <a:moveTo>
                      <a:pt x="26" y="13"/>
                    </a:moveTo>
                    <a:cubicBezTo>
                      <a:pt x="13" y="13"/>
                      <a:pt x="13" y="13"/>
                      <a:pt x="13" y="13"/>
                    </a:cubicBezTo>
                    <a:cubicBezTo>
                      <a:pt x="12" y="13"/>
                      <a:pt x="12" y="14"/>
                      <a:pt x="12" y="14"/>
                    </a:cubicBezTo>
                    <a:cubicBezTo>
                      <a:pt x="6" y="23"/>
                      <a:pt x="6" y="23"/>
                      <a:pt x="6" y="23"/>
                    </a:cubicBezTo>
                    <a:cubicBezTo>
                      <a:pt x="5" y="24"/>
                      <a:pt x="5" y="24"/>
                      <a:pt x="6" y="24"/>
                    </a:cubicBezTo>
                    <a:cubicBezTo>
                      <a:pt x="6" y="25"/>
                      <a:pt x="6" y="25"/>
                      <a:pt x="7" y="25"/>
                    </a:cubicBezTo>
                    <a:cubicBezTo>
                      <a:pt x="26" y="25"/>
                      <a:pt x="26" y="25"/>
                      <a:pt x="26" y="25"/>
                    </a:cubicBezTo>
                    <a:cubicBezTo>
                      <a:pt x="26" y="25"/>
                      <a:pt x="27" y="25"/>
                      <a:pt x="27" y="24"/>
                    </a:cubicBezTo>
                    <a:cubicBezTo>
                      <a:pt x="27" y="14"/>
                      <a:pt x="27" y="14"/>
                      <a:pt x="27" y="14"/>
                    </a:cubicBezTo>
                    <a:cubicBezTo>
                      <a:pt x="27" y="14"/>
                      <a:pt x="26" y="13"/>
                      <a:pt x="26" y="13"/>
                    </a:cubicBezTo>
                    <a:close/>
                    <a:moveTo>
                      <a:pt x="25" y="23"/>
                    </a:moveTo>
                    <a:cubicBezTo>
                      <a:pt x="8" y="23"/>
                      <a:pt x="8" y="23"/>
                      <a:pt x="8" y="23"/>
                    </a:cubicBezTo>
                    <a:cubicBezTo>
                      <a:pt x="13" y="15"/>
                      <a:pt x="13" y="15"/>
                      <a:pt x="13" y="15"/>
                    </a:cubicBezTo>
                    <a:cubicBezTo>
                      <a:pt x="25" y="15"/>
                      <a:pt x="25" y="15"/>
                      <a:pt x="25" y="15"/>
                    </a:cubicBezTo>
                    <a:lnTo>
                      <a:pt x="25" y="23"/>
                    </a:lnTo>
                    <a:close/>
                    <a:moveTo>
                      <a:pt x="18" y="28"/>
                    </a:moveTo>
                    <a:cubicBezTo>
                      <a:pt x="18" y="28"/>
                      <a:pt x="18" y="29"/>
                      <a:pt x="17" y="29"/>
                    </a:cubicBezTo>
                    <a:cubicBezTo>
                      <a:pt x="14" y="29"/>
                      <a:pt x="14" y="29"/>
                      <a:pt x="14" y="29"/>
                    </a:cubicBezTo>
                    <a:cubicBezTo>
                      <a:pt x="13" y="29"/>
                      <a:pt x="13" y="28"/>
                      <a:pt x="13" y="28"/>
                    </a:cubicBezTo>
                    <a:cubicBezTo>
                      <a:pt x="13" y="27"/>
                      <a:pt x="13" y="27"/>
                      <a:pt x="14" y="27"/>
                    </a:cubicBezTo>
                    <a:cubicBezTo>
                      <a:pt x="17" y="27"/>
                      <a:pt x="17" y="27"/>
                      <a:pt x="17" y="27"/>
                    </a:cubicBezTo>
                    <a:cubicBezTo>
                      <a:pt x="18" y="27"/>
                      <a:pt x="18" y="27"/>
                      <a:pt x="18" y="28"/>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00" name="Google Shape;900;p16"/>
              <p:cNvSpPr/>
              <p:nvPr/>
            </p:nvSpPr>
            <p:spPr>
              <a:xfrm>
                <a:off x="3668030" y="4983937"/>
                <a:ext cx="299924" cy="195603"/>
              </a:xfrm>
              <a:custGeom>
                <a:avLst/>
                <a:gdLst/>
                <a:ahLst/>
                <a:cxnLst/>
                <a:rect l="l" t="t" r="r" b="b"/>
                <a:pathLst>
                  <a:path w="77" h="48" extrusionOk="0">
                    <a:moveTo>
                      <a:pt x="75" y="0"/>
                    </a:moveTo>
                    <a:cubicBezTo>
                      <a:pt x="30" y="0"/>
                      <a:pt x="30" y="0"/>
                      <a:pt x="30" y="0"/>
                    </a:cubicBezTo>
                    <a:cubicBezTo>
                      <a:pt x="29" y="0"/>
                      <a:pt x="28" y="1"/>
                      <a:pt x="28" y="2"/>
                    </a:cubicBezTo>
                    <a:cubicBezTo>
                      <a:pt x="28" y="8"/>
                      <a:pt x="28" y="8"/>
                      <a:pt x="28" y="8"/>
                    </a:cubicBezTo>
                    <a:cubicBezTo>
                      <a:pt x="11" y="8"/>
                      <a:pt x="11" y="8"/>
                      <a:pt x="11" y="8"/>
                    </a:cubicBezTo>
                    <a:cubicBezTo>
                      <a:pt x="11" y="8"/>
                      <a:pt x="10" y="8"/>
                      <a:pt x="10" y="9"/>
                    </a:cubicBezTo>
                    <a:cubicBezTo>
                      <a:pt x="0" y="22"/>
                      <a:pt x="0" y="22"/>
                      <a:pt x="0" y="22"/>
                    </a:cubicBezTo>
                    <a:cubicBezTo>
                      <a:pt x="0" y="22"/>
                      <a:pt x="0" y="22"/>
                      <a:pt x="0" y="23"/>
                    </a:cubicBezTo>
                    <a:cubicBezTo>
                      <a:pt x="0" y="34"/>
                      <a:pt x="0" y="34"/>
                      <a:pt x="0" y="34"/>
                    </a:cubicBezTo>
                    <a:cubicBezTo>
                      <a:pt x="0" y="40"/>
                      <a:pt x="0" y="40"/>
                      <a:pt x="0" y="40"/>
                    </a:cubicBezTo>
                    <a:cubicBezTo>
                      <a:pt x="0" y="41"/>
                      <a:pt x="1" y="42"/>
                      <a:pt x="2" y="42"/>
                    </a:cubicBezTo>
                    <a:cubicBezTo>
                      <a:pt x="9" y="42"/>
                      <a:pt x="9" y="42"/>
                      <a:pt x="9" y="42"/>
                    </a:cubicBezTo>
                    <a:cubicBezTo>
                      <a:pt x="9" y="42"/>
                      <a:pt x="9" y="43"/>
                      <a:pt x="9" y="43"/>
                    </a:cubicBezTo>
                    <a:cubicBezTo>
                      <a:pt x="9" y="43"/>
                      <a:pt x="9" y="43"/>
                      <a:pt x="9" y="43"/>
                    </a:cubicBezTo>
                    <a:cubicBezTo>
                      <a:pt x="9" y="44"/>
                      <a:pt x="10" y="44"/>
                      <a:pt x="10" y="44"/>
                    </a:cubicBezTo>
                    <a:cubicBezTo>
                      <a:pt x="10" y="45"/>
                      <a:pt x="10" y="45"/>
                      <a:pt x="10" y="45"/>
                    </a:cubicBezTo>
                    <a:cubicBezTo>
                      <a:pt x="10" y="45"/>
                      <a:pt x="11" y="45"/>
                      <a:pt x="11" y="46"/>
                    </a:cubicBezTo>
                    <a:cubicBezTo>
                      <a:pt x="11" y="46"/>
                      <a:pt x="11" y="46"/>
                      <a:pt x="11" y="46"/>
                    </a:cubicBezTo>
                    <a:cubicBezTo>
                      <a:pt x="11" y="46"/>
                      <a:pt x="12" y="46"/>
                      <a:pt x="12" y="47"/>
                    </a:cubicBezTo>
                    <a:cubicBezTo>
                      <a:pt x="12" y="47"/>
                      <a:pt x="12" y="47"/>
                      <a:pt x="12" y="47"/>
                    </a:cubicBezTo>
                    <a:cubicBezTo>
                      <a:pt x="13" y="47"/>
                      <a:pt x="13" y="47"/>
                      <a:pt x="13" y="47"/>
                    </a:cubicBezTo>
                    <a:cubicBezTo>
                      <a:pt x="13" y="48"/>
                      <a:pt x="14" y="48"/>
                      <a:pt x="14" y="48"/>
                    </a:cubicBezTo>
                    <a:cubicBezTo>
                      <a:pt x="14" y="48"/>
                      <a:pt x="14" y="48"/>
                      <a:pt x="15" y="48"/>
                    </a:cubicBezTo>
                    <a:cubicBezTo>
                      <a:pt x="15" y="48"/>
                      <a:pt x="15" y="48"/>
                      <a:pt x="15" y="48"/>
                    </a:cubicBezTo>
                    <a:cubicBezTo>
                      <a:pt x="16" y="48"/>
                      <a:pt x="16" y="48"/>
                      <a:pt x="17" y="48"/>
                    </a:cubicBezTo>
                    <a:cubicBezTo>
                      <a:pt x="17" y="48"/>
                      <a:pt x="18" y="48"/>
                      <a:pt x="19" y="48"/>
                    </a:cubicBezTo>
                    <a:cubicBezTo>
                      <a:pt x="19" y="48"/>
                      <a:pt x="19" y="48"/>
                      <a:pt x="19" y="48"/>
                    </a:cubicBezTo>
                    <a:cubicBezTo>
                      <a:pt x="19" y="48"/>
                      <a:pt x="20" y="48"/>
                      <a:pt x="20" y="48"/>
                    </a:cubicBezTo>
                    <a:cubicBezTo>
                      <a:pt x="20" y="48"/>
                      <a:pt x="20" y="48"/>
                      <a:pt x="21" y="47"/>
                    </a:cubicBezTo>
                    <a:cubicBezTo>
                      <a:pt x="21" y="47"/>
                      <a:pt x="21" y="47"/>
                      <a:pt x="21" y="47"/>
                    </a:cubicBezTo>
                    <a:cubicBezTo>
                      <a:pt x="22" y="47"/>
                      <a:pt x="22" y="47"/>
                      <a:pt x="22" y="47"/>
                    </a:cubicBezTo>
                    <a:cubicBezTo>
                      <a:pt x="22" y="46"/>
                      <a:pt x="22" y="46"/>
                      <a:pt x="23" y="46"/>
                    </a:cubicBezTo>
                    <a:cubicBezTo>
                      <a:pt x="23" y="46"/>
                      <a:pt x="23" y="46"/>
                      <a:pt x="23" y="46"/>
                    </a:cubicBezTo>
                    <a:cubicBezTo>
                      <a:pt x="23" y="45"/>
                      <a:pt x="24" y="45"/>
                      <a:pt x="24" y="45"/>
                    </a:cubicBezTo>
                    <a:cubicBezTo>
                      <a:pt x="24" y="45"/>
                      <a:pt x="24" y="45"/>
                      <a:pt x="24" y="44"/>
                    </a:cubicBezTo>
                    <a:cubicBezTo>
                      <a:pt x="24" y="44"/>
                      <a:pt x="25" y="44"/>
                      <a:pt x="25" y="43"/>
                    </a:cubicBezTo>
                    <a:cubicBezTo>
                      <a:pt x="25" y="43"/>
                      <a:pt x="25" y="43"/>
                      <a:pt x="25" y="43"/>
                    </a:cubicBezTo>
                    <a:cubicBezTo>
                      <a:pt x="25" y="43"/>
                      <a:pt x="25" y="42"/>
                      <a:pt x="25" y="42"/>
                    </a:cubicBezTo>
                    <a:cubicBezTo>
                      <a:pt x="49" y="42"/>
                      <a:pt x="49" y="42"/>
                      <a:pt x="49" y="42"/>
                    </a:cubicBezTo>
                    <a:cubicBezTo>
                      <a:pt x="49" y="42"/>
                      <a:pt x="49" y="43"/>
                      <a:pt x="50" y="43"/>
                    </a:cubicBezTo>
                    <a:cubicBezTo>
                      <a:pt x="50" y="43"/>
                      <a:pt x="50" y="43"/>
                      <a:pt x="50" y="43"/>
                    </a:cubicBezTo>
                    <a:cubicBezTo>
                      <a:pt x="50" y="44"/>
                      <a:pt x="50" y="44"/>
                      <a:pt x="50" y="44"/>
                    </a:cubicBezTo>
                    <a:cubicBezTo>
                      <a:pt x="51" y="45"/>
                      <a:pt x="51" y="45"/>
                      <a:pt x="51" y="45"/>
                    </a:cubicBezTo>
                    <a:cubicBezTo>
                      <a:pt x="51" y="45"/>
                      <a:pt x="51" y="45"/>
                      <a:pt x="51" y="46"/>
                    </a:cubicBezTo>
                    <a:cubicBezTo>
                      <a:pt x="52" y="46"/>
                      <a:pt x="52" y="46"/>
                      <a:pt x="52" y="46"/>
                    </a:cubicBezTo>
                    <a:cubicBezTo>
                      <a:pt x="52" y="46"/>
                      <a:pt x="52" y="46"/>
                      <a:pt x="53" y="47"/>
                    </a:cubicBezTo>
                    <a:cubicBezTo>
                      <a:pt x="53" y="47"/>
                      <a:pt x="53" y="47"/>
                      <a:pt x="53" y="47"/>
                    </a:cubicBezTo>
                    <a:cubicBezTo>
                      <a:pt x="53" y="47"/>
                      <a:pt x="54" y="47"/>
                      <a:pt x="54" y="47"/>
                    </a:cubicBezTo>
                    <a:cubicBezTo>
                      <a:pt x="54" y="48"/>
                      <a:pt x="54" y="48"/>
                      <a:pt x="54" y="48"/>
                    </a:cubicBezTo>
                    <a:cubicBezTo>
                      <a:pt x="55" y="48"/>
                      <a:pt x="55" y="48"/>
                      <a:pt x="55" y="48"/>
                    </a:cubicBezTo>
                    <a:cubicBezTo>
                      <a:pt x="56" y="48"/>
                      <a:pt x="56" y="48"/>
                      <a:pt x="56" y="48"/>
                    </a:cubicBezTo>
                    <a:cubicBezTo>
                      <a:pt x="56" y="48"/>
                      <a:pt x="57" y="48"/>
                      <a:pt x="58" y="48"/>
                    </a:cubicBezTo>
                    <a:cubicBezTo>
                      <a:pt x="58" y="48"/>
                      <a:pt x="59" y="48"/>
                      <a:pt x="59" y="48"/>
                    </a:cubicBezTo>
                    <a:cubicBezTo>
                      <a:pt x="59" y="48"/>
                      <a:pt x="59" y="48"/>
                      <a:pt x="60" y="48"/>
                    </a:cubicBezTo>
                    <a:cubicBezTo>
                      <a:pt x="60" y="48"/>
                      <a:pt x="60" y="48"/>
                      <a:pt x="61" y="48"/>
                    </a:cubicBezTo>
                    <a:cubicBezTo>
                      <a:pt x="61" y="48"/>
                      <a:pt x="61" y="48"/>
                      <a:pt x="61" y="47"/>
                    </a:cubicBezTo>
                    <a:cubicBezTo>
                      <a:pt x="61" y="47"/>
                      <a:pt x="62" y="47"/>
                      <a:pt x="62" y="47"/>
                    </a:cubicBezTo>
                    <a:cubicBezTo>
                      <a:pt x="62" y="47"/>
                      <a:pt x="62" y="47"/>
                      <a:pt x="63" y="47"/>
                    </a:cubicBezTo>
                    <a:cubicBezTo>
                      <a:pt x="63" y="46"/>
                      <a:pt x="63" y="46"/>
                      <a:pt x="63" y="46"/>
                    </a:cubicBezTo>
                    <a:cubicBezTo>
                      <a:pt x="63" y="46"/>
                      <a:pt x="64" y="46"/>
                      <a:pt x="64" y="46"/>
                    </a:cubicBezTo>
                    <a:cubicBezTo>
                      <a:pt x="64" y="45"/>
                      <a:pt x="64" y="45"/>
                      <a:pt x="64" y="45"/>
                    </a:cubicBezTo>
                    <a:cubicBezTo>
                      <a:pt x="64" y="45"/>
                      <a:pt x="65" y="45"/>
                      <a:pt x="65" y="44"/>
                    </a:cubicBezTo>
                    <a:cubicBezTo>
                      <a:pt x="65" y="44"/>
                      <a:pt x="65" y="44"/>
                      <a:pt x="65" y="43"/>
                    </a:cubicBezTo>
                    <a:cubicBezTo>
                      <a:pt x="65" y="43"/>
                      <a:pt x="65" y="43"/>
                      <a:pt x="65" y="43"/>
                    </a:cubicBezTo>
                    <a:cubicBezTo>
                      <a:pt x="66" y="43"/>
                      <a:pt x="66" y="42"/>
                      <a:pt x="66" y="42"/>
                    </a:cubicBezTo>
                    <a:cubicBezTo>
                      <a:pt x="75" y="42"/>
                      <a:pt x="75" y="42"/>
                      <a:pt x="75" y="42"/>
                    </a:cubicBezTo>
                    <a:cubicBezTo>
                      <a:pt x="76" y="42"/>
                      <a:pt x="77" y="41"/>
                      <a:pt x="77" y="40"/>
                    </a:cubicBezTo>
                    <a:cubicBezTo>
                      <a:pt x="77" y="34"/>
                      <a:pt x="77" y="34"/>
                      <a:pt x="77" y="34"/>
                    </a:cubicBezTo>
                    <a:cubicBezTo>
                      <a:pt x="77" y="2"/>
                      <a:pt x="77" y="2"/>
                      <a:pt x="77" y="2"/>
                    </a:cubicBezTo>
                    <a:cubicBezTo>
                      <a:pt x="77" y="1"/>
                      <a:pt x="76" y="0"/>
                      <a:pt x="75" y="0"/>
                    </a:cubicBezTo>
                    <a:close/>
                    <a:moveTo>
                      <a:pt x="8" y="39"/>
                    </a:moveTo>
                    <a:cubicBezTo>
                      <a:pt x="3" y="39"/>
                      <a:pt x="3" y="39"/>
                      <a:pt x="3" y="39"/>
                    </a:cubicBezTo>
                    <a:cubicBezTo>
                      <a:pt x="3" y="35"/>
                      <a:pt x="3" y="35"/>
                      <a:pt x="3" y="35"/>
                    </a:cubicBezTo>
                    <a:cubicBezTo>
                      <a:pt x="4" y="35"/>
                      <a:pt x="4" y="35"/>
                      <a:pt x="4" y="35"/>
                    </a:cubicBezTo>
                    <a:cubicBezTo>
                      <a:pt x="10" y="35"/>
                      <a:pt x="10" y="35"/>
                      <a:pt x="10" y="35"/>
                    </a:cubicBezTo>
                    <a:cubicBezTo>
                      <a:pt x="9" y="36"/>
                      <a:pt x="9" y="37"/>
                      <a:pt x="8" y="39"/>
                    </a:cubicBezTo>
                    <a:close/>
                    <a:moveTo>
                      <a:pt x="21" y="41"/>
                    </a:moveTo>
                    <a:cubicBezTo>
                      <a:pt x="21" y="41"/>
                      <a:pt x="21" y="42"/>
                      <a:pt x="21" y="42"/>
                    </a:cubicBezTo>
                    <a:cubicBezTo>
                      <a:pt x="21" y="42"/>
                      <a:pt x="21" y="42"/>
                      <a:pt x="21" y="42"/>
                    </a:cubicBezTo>
                    <a:cubicBezTo>
                      <a:pt x="20" y="43"/>
                      <a:pt x="20" y="43"/>
                      <a:pt x="20" y="43"/>
                    </a:cubicBezTo>
                    <a:cubicBezTo>
                      <a:pt x="20" y="43"/>
                      <a:pt x="19" y="43"/>
                      <a:pt x="19" y="43"/>
                    </a:cubicBezTo>
                    <a:cubicBezTo>
                      <a:pt x="19" y="44"/>
                      <a:pt x="19" y="44"/>
                      <a:pt x="19" y="44"/>
                    </a:cubicBezTo>
                    <a:cubicBezTo>
                      <a:pt x="18" y="44"/>
                      <a:pt x="17" y="44"/>
                      <a:pt x="17" y="44"/>
                    </a:cubicBezTo>
                    <a:cubicBezTo>
                      <a:pt x="16" y="44"/>
                      <a:pt x="16" y="44"/>
                      <a:pt x="15" y="44"/>
                    </a:cubicBezTo>
                    <a:cubicBezTo>
                      <a:pt x="15" y="44"/>
                      <a:pt x="15" y="44"/>
                      <a:pt x="15" y="43"/>
                    </a:cubicBezTo>
                    <a:cubicBezTo>
                      <a:pt x="14" y="43"/>
                      <a:pt x="14" y="43"/>
                      <a:pt x="14" y="43"/>
                    </a:cubicBezTo>
                    <a:cubicBezTo>
                      <a:pt x="14" y="43"/>
                      <a:pt x="13" y="43"/>
                      <a:pt x="13" y="42"/>
                    </a:cubicBezTo>
                    <a:cubicBezTo>
                      <a:pt x="13" y="42"/>
                      <a:pt x="13" y="42"/>
                      <a:pt x="13" y="42"/>
                    </a:cubicBezTo>
                    <a:cubicBezTo>
                      <a:pt x="13" y="42"/>
                      <a:pt x="13" y="41"/>
                      <a:pt x="13" y="41"/>
                    </a:cubicBezTo>
                    <a:cubicBezTo>
                      <a:pt x="13" y="40"/>
                      <a:pt x="12" y="40"/>
                      <a:pt x="12" y="40"/>
                    </a:cubicBezTo>
                    <a:cubicBezTo>
                      <a:pt x="12" y="39"/>
                      <a:pt x="13" y="38"/>
                      <a:pt x="13" y="37"/>
                    </a:cubicBezTo>
                    <a:cubicBezTo>
                      <a:pt x="13" y="37"/>
                      <a:pt x="13" y="37"/>
                      <a:pt x="13" y="37"/>
                    </a:cubicBezTo>
                    <a:cubicBezTo>
                      <a:pt x="13" y="37"/>
                      <a:pt x="14" y="37"/>
                      <a:pt x="14" y="36"/>
                    </a:cubicBezTo>
                    <a:cubicBezTo>
                      <a:pt x="14" y="36"/>
                      <a:pt x="14" y="36"/>
                      <a:pt x="15" y="36"/>
                    </a:cubicBezTo>
                    <a:cubicBezTo>
                      <a:pt x="15" y="36"/>
                      <a:pt x="15" y="36"/>
                      <a:pt x="15" y="36"/>
                    </a:cubicBezTo>
                    <a:cubicBezTo>
                      <a:pt x="16" y="35"/>
                      <a:pt x="16" y="35"/>
                      <a:pt x="17" y="35"/>
                    </a:cubicBezTo>
                    <a:cubicBezTo>
                      <a:pt x="17" y="35"/>
                      <a:pt x="18" y="35"/>
                      <a:pt x="19" y="36"/>
                    </a:cubicBezTo>
                    <a:cubicBezTo>
                      <a:pt x="19" y="36"/>
                      <a:pt x="19" y="36"/>
                      <a:pt x="19" y="36"/>
                    </a:cubicBezTo>
                    <a:cubicBezTo>
                      <a:pt x="19" y="36"/>
                      <a:pt x="20" y="36"/>
                      <a:pt x="20" y="36"/>
                    </a:cubicBezTo>
                    <a:cubicBezTo>
                      <a:pt x="20" y="37"/>
                      <a:pt x="20" y="37"/>
                      <a:pt x="21" y="37"/>
                    </a:cubicBezTo>
                    <a:cubicBezTo>
                      <a:pt x="21" y="37"/>
                      <a:pt x="21" y="37"/>
                      <a:pt x="21" y="37"/>
                    </a:cubicBezTo>
                    <a:cubicBezTo>
                      <a:pt x="21" y="38"/>
                      <a:pt x="21" y="39"/>
                      <a:pt x="21" y="40"/>
                    </a:cubicBezTo>
                    <a:cubicBezTo>
                      <a:pt x="21" y="40"/>
                      <a:pt x="21" y="40"/>
                      <a:pt x="21" y="41"/>
                    </a:cubicBezTo>
                    <a:close/>
                    <a:moveTo>
                      <a:pt x="22" y="33"/>
                    </a:moveTo>
                    <a:cubicBezTo>
                      <a:pt x="21" y="32"/>
                      <a:pt x="19" y="31"/>
                      <a:pt x="17" y="31"/>
                    </a:cubicBezTo>
                    <a:cubicBezTo>
                      <a:pt x="15" y="31"/>
                      <a:pt x="13" y="32"/>
                      <a:pt x="12" y="33"/>
                    </a:cubicBezTo>
                    <a:cubicBezTo>
                      <a:pt x="4" y="33"/>
                      <a:pt x="4" y="33"/>
                      <a:pt x="4" y="33"/>
                    </a:cubicBezTo>
                    <a:cubicBezTo>
                      <a:pt x="3" y="33"/>
                      <a:pt x="3" y="33"/>
                      <a:pt x="3" y="32"/>
                    </a:cubicBezTo>
                    <a:cubicBezTo>
                      <a:pt x="3" y="25"/>
                      <a:pt x="3" y="25"/>
                      <a:pt x="3" y="25"/>
                    </a:cubicBezTo>
                    <a:cubicBezTo>
                      <a:pt x="3" y="24"/>
                      <a:pt x="3" y="23"/>
                      <a:pt x="4" y="22"/>
                    </a:cubicBezTo>
                    <a:cubicBezTo>
                      <a:pt x="11" y="12"/>
                      <a:pt x="11" y="12"/>
                      <a:pt x="11" y="12"/>
                    </a:cubicBezTo>
                    <a:cubicBezTo>
                      <a:pt x="12" y="11"/>
                      <a:pt x="13" y="11"/>
                      <a:pt x="13" y="11"/>
                    </a:cubicBezTo>
                    <a:cubicBezTo>
                      <a:pt x="28" y="11"/>
                      <a:pt x="28" y="11"/>
                      <a:pt x="28" y="11"/>
                    </a:cubicBezTo>
                    <a:cubicBezTo>
                      <a:pt x="28" y="11"/>
                      <a:pt x="29" y="11"/>
                      <a:pt x="29" y="12"/>
                    </a:cubicBezTo>
                    <a:cubicBezTo>
                      <a:pt x="29" y="32"/>
                      <a:pt x="29" y="32"/>
                      <a:pt x="29" y="32"/>
                    </a:cubicBezTo>
                    <a:cubicBezTo>
                      <a:pt x="29" y="33"/>
                      <a:pt x="28" y="33"/>
                      <a:pt x="28" y="33"/>
                    </a:cubicBezTo>
                    <a:lnTo>
                      <a:pt x="22" y="33"/>
                    </a:lnTo>
                    <a:close/>
                    <a:moveTo>
                      <a:pt x="49" y="39"/>
                    </a:moveTo>
                    <a:cubicBezTo>
                      <a:pt x="25" y="39"/>
                      <a:pt x="25" y="39"/>
                      <a:pt x="25" y="39"/>
                    </a:cubicBezTo>
                    <a:cubicBezTo>
                      <a:pt x="25" y="37"/>
                      <a:pt x="25" y="36"/>
                      <a:pt x="24" y="35"/>
                    </a:cubicBezTo>
                    <a:cubicBezTo>
                      <a:pt x="28" y="35"/>
                      <a:pt x="28" y="35"/>
                      <a:pt x="28" y="35"/>
                    </a:cubicBezTo>
                    <a:cubicBezTo>
                      <a:pt x="30" y="35"/>
                      <a:pt x="30" y="35"/>
                      <a:pt x="30" y="35"/>
                    </a:cubicBezTo>
                    <a:cubicBezTo>
                      <a:pt x="50" y="35"/>
                      <a:pt x="50" y="35"/>
                      <a:pt x="50" y="35"/>
                    </a:cubicBezTo>
                    <a:cubicBezTo>
                      <a:pt x="50" y="36"/>
                      <a:pt x="49" y="37"/>
                      <a:pt x="49" y="39"/>
                    </a:cubicBezTo>
                    <a:close/>
                    <a:moveTo>
                      <a:pt x="62" y="41"/>
                    </a:moveTo>
                    <a:cubicBezTo>
                      <a:pt x="62" y="41"/>
                      <a:pt x="62" y="42"/>
                      <a:pt x="61" y="42"/>
                    </a:cubicBezTo>
                    <a:cubicBezTo>
                      <a:pt x="61" y="42"/>
                      <a:pt x="61" y="42"/>
                      <a:pt x="61" y="42"/>
                    </a:cubicBezTo>
                    <a:cubicBezTo>
                      <a:pt x="61" y="43"/>
                      <a:pt x="61" y="43"/>
                      <a:pt x="60" y="43"/>
                    </a:cubicBezTo>
                    <a:cubicBezTo>
                      <a:pt x="60" y="43"/>
                      <a:pt x="60" y="43"/>
                      <a:pt x="60" y="43"/>
                    </a:cubicBezTo>
                    <a:cubicBezTo>
                      <a:pt x="60" y="44"/>
                      <a:pt x="59" y="44"/>
                      <a:pt x="59" y="44"/>
                    </a:cubicBezTo>
                    <a:cubicBezTo>
                      <a:pt x="59" y="44"/>
                      <a:pt x="58" y="44"/>
                      <a:pt x="58" y="44"/>
                    </a:cubicBezTo>
                    <a:cubicBezTo>
                      <a:pt x="57" y="44"/>
                      <a:pt x="56" y="44"/>
                      <a:pt x="56" y="44"/>
                    </a:cubicBezTo>
                    <a:cubicBezTo>
                      <a:pt x="56" y="44"/>
                      <a:pt x="55" y="44"/>
                      <a:pt x="55" y="43"/>
                    </a:cubicBezTo>
                    <a:cubicBezTo>
                      <a:pt x="55" y="43"/>
                      <a:pt x="55" y="43"/>
                      <a:pt x="55" y="43"/>
                    </a:cubicBezTo>
                    <a:cubicBezTo>
                      <a:pt x="54" y="43"/>
                      <a:pt x="54" y="43"/>
                      <a:pt x="54" y="42"/>
                    </a:cubicBezTo>
                    <a:cubicBezTo>
                      <a:pt x="54" y="42"/>
                      <a:pt x="54" y="42"/>
                      <a:pt x="54" y="42"/>
                    </a:cubicBezTo>
                    <a:cubicBezTo>
                      <a:pt x="54" y="42"/>
                      <a:pt x="53" y="41"/>
                      <a:pt x="53" y="41"/>
                    </a:cubicBezTo>
                    <a:cubicBezTo>
                      <a:pt x="53" y="40"/>
                      <a:pt x="53" y="40"/>
                      <a:pt x="53" y="40"/>
                    </a:cubicBezTo>
                    <a:cubicBezTo>
                      <a:pt x="53" y="39"/>
                      <a:pt x="53" y="38"/>
                      <a:pt x="54" y="37"/>
                    </a:cubicBezTo>
                    <a:cubicBezTo>
                      <a:pt x="54" y="37"/>
                      <a:pt x="54" y="37"/>
                      <a:pt x="54" y="37"/>
                    </a:cubicBezTo>
                    <a:cubicBezTo>
                      <a:pt x="54" y="37"/>
                      <a:pt x="54" y="37"/>
                      <a:pt x="55" y="36"/>
                    </a:cubicBezTo>
                    <a:cubicBezTo>
                      <a:pt x="55" y="36"/>
                      <a:pt x="55" y="36"/>
                      <a:pt x="55" y="36"/>
                    </a:cubicBezTo>
                    <a:cubicBezTo>
                      <a:pt x="55" y="36"/>
                      <a:pt x="56" y="36"/>
                      <a:pt x="56" y="36"/>
                    </a:cubicBezTo>
                    <a:cubicBezTo>
                      <a:pt x="56" y="35"/>
                      <a:pt x="57" y="35"/>
                      <a:pt x="58" y="35"/>
                    </a:cubicBezTo>
                    <a:cubicBezTo>
                      <a:pt x="58" y="35"/>
                      <a:pt x="59" y="35"/>
                      <a:pt x="59" y="36"/>
                    </a:cubicBezTo>
                    <a:cubicBezTo>
                      <a:pt x="59" y="36"/>
                      <a:pt x="60" y="36"/>
                      <a:pt x="60" y="36"/>
                    </a:cubicBezTo>
                    <a:cubicBezTo>
                      <a:pt x="60" y="36"/>
                      <a:pt x="60" y="36"/>
                      <a:pt x="60" y="36"/>
                    </a:cubicBezTo>
                    <a:cubicBezTo>
                      <a:pt x="61" y="37"/>
                      <a:pt x="61" y="37"/>
                      <a:pt x="61" y="37"/>
                    </a:cubicBezTo>
                    <a:cubicBezTo>
                      <a:pt x="61" y="37"/>
                      <a:pt x="61" y="37"/>
                      <a:pt x="61" y="37"/>
                    </a:cubicBezTo>
                    <a:cubicBezTo>
                      <a:pt x="62" y="38"/>
                      <a:pt x="62" y="39"/>
                      <a:pt x="62" y="40"/>
                    </a:cubicBezTo>
                    <a:cubicBezTo>
                      <a:pt x="62" y="40"/>
                      <a:pt x="62" y="40"/>
                      <a:pt x="62" y="41"/>
                    </a:cubicBezTo>
                    <a:close/>
                    <a:moveTo>
                      <a:pt x="74" y="39"/>
                    </a:moveTo>
                    <a:cubicBezTo>
                      <a:pt x="66" y="39"/>
                      <a:pt x="66" y="39"/>
                      <a:pt x="66" y="39"/>
                    </a:cubicBezTo>
                    <a:cubicBezTo>
                      <a:pt x="66" y="37"/>
                      <a:pt x="65" y="36"/>
                      <a:pt x="65" y="35"/>
                    </a:cubicBezTo>
                    <a:cubicBezTo>
                      <a:pt x="74" y="35"/>
                      <a:pt x="74" y="35"/>
                      <a:pt x="74" y="35"/>
                    </a:cubicBezTo>
                    <a:lnTo>
                      <a:pt x="74" y="39"/>
                    </a:lnTo>
                    <a:close/>
                    <a:moveTo>
                      <a:pt x="26" y="13"/>
                    </a:moveTo>
                    <a:cubicBezTo>
                      <a:pt x="13" y="13"/>
                      <a:pt x="13" y="13"/>
                      <a:pt x="13" y="13"/>
                    </a:cubicBezTo>
                    <a:cubicBezTo>
                      <a:pt x="12" y="13"/>
                      <a:pt x="12" y="14"/>
                      <a:pt x="12" y="14"/>
                    </a:cubicBezTo>
                    <a:cubicBezTo>
                      <a:pt x="6" y="23"/>
                      <a:pt x="6" y="23"/>
                      <a:pt x="6" y="23"/>
                    </a:cubicBezTo>
                    <a:cubicBezTo>
                      <a:pt x="5" y="24"/>
                      <a:pt x="5" y="24"/>
                      <a:pt x="6" y="24"/>
                    </a:cubicBezTo>
                    <a:cubicBezTo>
                      <a:pt x="6" y="25"/>
                      <a:pt x="6" y="25"/>
                      <a:pt x="7" y="25"/>
                    </a:cubicBezTo>
                    <a:cubicBezTo>
                      <a:pt x="26" y="25"/>
                      <a:pt x="26" y="25"/>
                      <a:pt x="26" y="25"/>
                    </a:cubicBezTo>
                    <a:cubicBezTo>
                      <a:pt x="26" y="25"/>
                      <a:pt x="27" y="25"/>
                      <a:pt x="27" y="24"/>
                    </a:cubicBezTo>
                    <a:cubicBezTo>
                      <a:pt x="27" y="14"/>
                      <a:pt x="27" y="14"/>
                      <a:pt x="27" y="14"/>
                    </a:cubicBezTo>
                    <a:cubicBezTo>
                      <a:pt x="27" y="14"/>
                      <a:pt x="26" y="13"/>
                      <a:pt x="26" y="13"/>
                    </a:cubicBezTo>
                    <a:close/>
                    <a:moveTo>
                      <a:pt x="25" y="23"/>
                    </a:moveTo>
                    <a:cubicBezTo>
                      <a:pt x="8" y="23"/>
                      <a:pt x="8" y="23"/>
                      <a:pt x="8" y="23"/>
                    </a:cubicBezTo>
                    <a:cubicBezTo>
                      <a:pt x="13" y="15"/>
                      <a:pt x="13" y="15"/>
                      <a:pt x="13" y="15"/>
                    </a:cubicBezTo>
                    <a:cubicBezTo>
                      <a:pt x="25" y="15"/>
                      <a:pt x="25" y="15"/>
                      <a:pt x="25" y="15"/>
                    </a:cubicBezTo>
                    <a:lnTo>
                      <a:pt x="25" y="23"/>
                    </a:lnTo>
                    <a:close/>
                    <a:moveTo>
                      <a:pt x="18" y="28"/>
                    </a:moveTo>
                    <a:cubicBezTo>
                      <a:pt x="18" y="28"/>
                      <a:pt x="18" y="29"/>
                      <a:pt x="17" y="29"/>
                    </a:cubicBezTo>
                    <a:cubicBezTo>
                      <a:pt x="14" y="29"/>
                      <a:pt x="14" y="29"/>
                      <a:pt x="14" y="29"/>
                    </a:cubicBezTo>
                    <a:cubicBezTo>
                      <a:pt x="13" y="29"/>
                      <a:pt x="13" y="28"/>
                      <a:pt x="13" y="28"/>
                    </a:cubicBezTo>
                    <a:cubicBezTo>
                      <a:pt x="13" y="27"/>
                      <a:pt x="13" y="27"/>
                      <a:pt x="14" y="27"/>
                    </a:cubicBezTo>
                    <a:cubicBezTo>
                      <a:pt x="17" y="27"/>
                      <a:pt x="17" y="27"/>
                      <a:pt x="17" y="27"/>
                    </a:cubicBezTo>
                    <a:cubicBezTo>
                      <a:pt x="18" y="27"/>
                      <a:pt x="18" y="27"/>
                      <a:pt x="18" y="28"/>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01" name="Google Shape;901;p16"/>
              <p:cNvSpPr/>
              <p:nvPr/>
            </p:nvSpPr>
            <p:spPr>
              <a:xfrm>
                <a:off x="4446233" y="1761946"/>
                <a:ext cx="284921" cy="192035"/>
              </a:xfrm>
              <a:custGeom>
                <a:avLst/>
                <a:gdLst/>
                <a:ahLst/>
                <a:cxnLst/>
                <a:rect l="l" t="t" r="r" b="b"/>
                <a:pathLst>
                  <a:path w="58" h="38" extrusionOk="0">
                    <a:moveTo>
                      <a:pt x="58" y="18"/>
                    </a:moveTo>
                    <a:cubicBezTo>
                      <a:pt x="57" y="18"/>
                      <a:pt x="47" y="0"/>
                      <a:pt x="31" y="0"/>
                    </a:cubicBezTo>
                    <a:cubicBezTo>
                      <a:pt x="15" y="0"/>
                      <a:pt x="1" y="17"/>
                      <a:pt x="1" y="18"/>
                    </a:cubicBezTo>
                    <a:cubicBezTo>
                      <a:pt x="0" y="19"/>
                      <a:pt x="0" y="19"/>
                      <a:pt x="0" y="20"/>
                    </a:cubicBezTo>
                    <a:cubicBezTo>
                      <a:pt x="1" y="21"/>
                      <a:pt x="13" y="38"/>
                      <a:pt x="31" y="38"/>
                    </a:cubicBezTo>
                    <a:cubicBezTo>
                      <a:pt x="49" y="38"/>
                      <a:pt x="57" y="20"/>
                      <a:pt x="58" y="20"/>
                    </a:cubicBezTo>
                    <a:cubicBezTo>
                      <a:pt x="58" y="19"/>
                      <a:pt x="58" y="19"/>
                      <a:pt x="58" y="18"/>
                    </a:cubicBezTo>
                    <a:close/>
                    <a:moveTo>
                      <a:pt x="18" y="19"/>
                    </a:moveTo>
                    <a:cubicBezTo>
                      <a:pt x="16" y="19"/>
                      <a:pt x="16" y="19"/>
                      <a:pt x="16" y="19"/>
                    </a:cubicBezTo>
                    <a:cubicBezTo>
                      <a:pt x="16" y="27"/>
                      <a:pt x="21" y="33"/>
                      <a:pt x="28" y="34"/>
                    </a:cubicBezTo>
                    <a:cubicBezTo>
                      <a:pt x="16" y="33"/>
                      <a:pt x="6" y="22"/>
                      <a:pt x="4" y="19"/>
                    </a:cubicBezTo>
                    <a:cubicBezTo>
                      <a:pt x="6" y="16"/>
                      <a:pt x="16" y="6"/>
                      <a:pt x="27" y="4"/>
                    </a:cubicBezTo>
                    <a:cubicBezTo>
                      <a:pt x="24" y="5"/>
                      <a:pt x="21" y="7"/>
                      <a:pt x="19" y="9"/>
                    </a:cubicBezTo>
                    <a:cubicBezTo>
                      <a:pt x="21" y="10"/>
                      <a:pt x="21" y="10"/>
                      <a:pt x="21" y="10"/>
                    </a:cubicBezTo>
                    <a:cubicBezTo>
                      <a:pt x="23" y="7"/>
                      <a:pt x="27" y="5"/>
                      <a:pt x="31" y="5"/>
                    </a:cubicBezTo>
                    <a:cubicBezTo>
                      <a:pt x="39" y="5"/>
                      <a:pt x="45" y="11"/>
                      <a:pt x="45" y="19"/>
                    </a:cubicBezTo>
                    <a:cubicBezTo>
                      <a:pt x="45" y="27"/>
                      <a:pt x="39" y="33"/>
                      <a:pt x="31" y="33"/>
                    </a:cubicBezTo>
                    <a:cubicBezTo>
                      <a:pt x="24" y="33"/>
                      <a:pt x="18" y="27"/>
                      <a:pt x="18" y="19"/>
                    </a:cubicBezTo>
                    <a:close/>
                    <a:moveTo>
                      <a:pt x="36" y="34"/>
                    </a:moveTo>
                    <a:cubicBezTo>
                      <a:pt x="42" y="32"/>
                      <a:pt x="47" y="26"/>
                      <a:pt x="47" y="19"/>
                    </a:cubicBezTo>
                    <a:cubicBezTo>
                      <a:pt x="47" y="12"/>
                      <a:pt x="43" y="7"/>
                      <a:pt x="38" y="4"/>
                    </a:cubicBezTo>
                    <a:cubicBezTo>
                      <a:pt x="47" y="8"/>
                      <a:pt x="53" y="17"/>
                      <a:pt x="55" y="19"/>
                    </a:cubicBezTo>
                    <a:cubicBezTo>
                      <a:pt x="53" y="22"/>
                      <a:pt x="47" y="32"/>
                      <a:pt x="36" y="34"/>
                    </a:cubicBezTo>
                    <a:close/>
                    <a:moveTo>
                      <a:pt x="40" y="19"/>
                    </a:moveTo>
                    <a:cubicBezTo>
                      <a:pt x="40" y="24"/>
                      <a:pt x="36" y="28"/>
                      <a:pt x="31" y="28"/>
                    </a:cubicBezTo>
                    <a:cubicBezTo>
                      <a:pt x="27" y="28"/>
                      <a:pt x="23" y="24"/>
                      <a:pt x="23" y="19"/>
                    </a:cubicBezTo>
                    <a:cubicBezTo>
                      <a:pt x="31" y="19"/>
                      <a:pt x="31" y="19"/>
                      <a:pt x="31" y="19"/>
                    </a:cubicBezTo>
                    <a:cubicBezTo>
                      <a:pt x="24" y="14"/>
                      <a:pt x="24" y="14"/>
                      <a:pt x="24" y="14"/>
                    </a:cubicBezTo>
                    <a:cubicBezTo>
                      <a:pt x="26" y="12"/>
                      <a:pt x="29" y="10"/>
                      <a:pt x="31" y="10"/>
                    </a:cubicBezTo>
                    <a:cubicBezTo>
                      <a:pt x="36" y="10"/>
                      <a:pt x="40" y="14"/>
                      <a:pt x="40" y="19"/>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02" name="Google Shape;902;p16"/>
              <p:cNvSpPr/>
              <p:nvPr/>
            </p:nvSpPr>
            <p:spPr>
              <a:xfrm>
                <a:off x="7966245" y="4370787"/>
                <a:ext cx="248280" cy="230333"/>
              </a:xfrm>
              <a:custGeom>
                <a:avLst/>
                <a:gdLst/>
                <a:ahLst/>
                <a:cxnLst/>
                <a:rect l="l" t="t" r="r" b="b"/>
                <a:pathLst>
                  <a:path w="70" h="65" extrusionOk="0">
                    <a:moveTo>
                      <a:pt x="68" y="55"/>
                    </a:moveTo>
                    <a:cubicBezTo>
                      <a:pt x="59" y="47"/>
                      <a:pt x="59" y="47"/>
                      <a:pt x="59" y="47"/>
                    </a:cubicBezTo>
                    <a:cubicBezTo>
                      <a:pt x="58" y="46"/>
                      <a:pt x="56" y="45"/>
                      <a:pt x="55" y="45"/>
                    </a:cubicBezTo>
                    <a:cubicBezTo>
                      <a:pt x="54" y="45"/>
                      <a:pt x="54" y="45"/>
                      <a:pt x="54" y="45"/>
                    </a:cubicBezTo>
                    <a:cubicBezTo>
                      <a:pt x="52" y="44"/>
                      <a:pt x="52" y="44"/>
                      <a:pt x="52" y="44"/>
                    </a:cubicBezTo>
                    <a:cubicBezTo>
                      <a:pt x="54" y="41"/>
                      <a:pt x="55" y="38"/>
                      <a:pt x="55" y="35"/>
                    </a:cubicBezTo>
                    <a:cubicBezTo>
                      <a:pt x="55" y="31"/>
                      <a:pt x="53" y="28"/>
                      <a:pt x="50" y="25"/>
                    </a:cubicBezTo>
                    <a:cubicBezTo>
                      <a:pt x="47" y="22"/>
                      <a:pt x="44" y="21"/>
                      <a:pt x="40" y="21"/>
                    </a:cubicBezTo>
                    <a:cubicBezTo>
                      <a:pt x="36" y="21"/>
                      <a:pt x="32" y="22"/>
                      <a:pt x="29" y="25"/>
                    </a:cubicBezTo>
                    <a:cubicBezTo>
                      <a:pt x="26" y="28"/>
                      <a:pt x="25" y="31"/>
                      <a:pt x="25" y="35"/>
                    </a:cubicBezTo>
                    <a:cubicBezTo>
                      <a:pt x="25" y="39"/>
                      <a:pt x="26" y="43"/>
                      <a:pt x="29" y="46"/>
                    </a:cubicBezTo>
                    <a:cubicBezTo>
                      <a:pt x="32" y="49"/>
                      <a:pt x="36" y="50"/>
                      <a:pt x="40" y="50"/>
                    </a:cubicBezTo>
                    <a:cubicBezTo>
                      <a:pt x="43" y="50"/>
                      <a:pt x="46" y="50"/>
                      <a:pt x="48" y="48"/>
                    </a:cubicBezTo>
                    <a:cubicBezTo>
                      <a:pt x="49" y="49"/>
                      <a:pt x="49" y="49"/>
                      <a:pt x="49" y="49"/>
                    </a:cubicBezTo>
                    <a:cubicBezTo>
                      <a:pt x="49" y="50"/>
                      <a:pt x="49" y="50"/>
                      <a:pt x="49" y="51"/>
                    </a:cubicBezTo>
                    <a:cubicBezTo>
                      <a:pt x="49" y="52"/>
                      <a:pt x="50" y="53"/>
                      <a:pt x="51" y="55"/>
                    </a:cubicBezTo>
                    <a:cubicBezTo>
                      <a:pt x="60" y="63"/>
                      <a:pt x="60" y="63"/>
                      <a:pt x="60" y="63"/>
                    </a:cubicBezTo>
                    <a:cubicBezTo>
                      <a:pt x="61" y="64"/>
                      <a:pt x="62" y="65"/>
                      <a:pt x="64" y="65"/>
                    </a:cubicBezTo>
                    <a:cubicBezTo>
                      <a:pt x="65" y="65"/>
                      <a:pt x="67" y="64"/>
                      <a:pt x="68" y="63"/>
                    </a:cubicBezTo>
                    <a:cubicBezTo>
                      <a:pt x="70" y="61"/>
                      <a:pt x="70" y="58"/>
                      <a:pt x="68" y="55"/>
                    </a:cubicBezTo>
                    <a:close/>
                    <a:moveTo>
                      <a:pt x="48" y="44"/>
                    </a:moveTo>
                    <a:cubicBezTo>
                      <a:pt x="46" y="46"/>
                      <a:pt x="43" y="47"/>
                      <a:pt x="40" y="47"/>
                    </a:cubicBezTo>
                    <a:cubicBezTo>
                      <a:pt x="37" y="47"/>
                      <a:pt x="34" y="46"/>
                      <a:pt x="31" y="44"/>
                    </a:cubicBezTo>
                    <a:cubicBezTo>
                      <a:pt x="29" y="42"/>
                      <a:pt x="28" y="39"/>
                      <a:pt x="28" y="35"/>
                    </a:cubicBezTo>
                    <a:cubicBezTo>
                      <a:pt x="28" y="32"/>
                      <a:pt x="29" y="29"/>
                      <a:pt x="31" y="27"/>
                    </a:cubicBezTo>
                    <a:cubicBezTo>
                      <a:pt x="34" y="25"/>
                      <a:pt x="37" y="24"/>
                      <a:pt x="40" y="24"/>
                    </a:cubicBezTo>
                    <a:cubicBezTo>
                      <a:pt x="43" y="24"/>
                      <a:pt x="46" y="25"/>
                      <a:pt x="48" y="27"/>
                    </a:cubicBezTo>
                    <a:cubicBezTo>
                      <a:pt x="53" y="32"/>
                      <a:pt x="53" y="39"/>
                      <a:pt x="48" y="44"/>
                    </a:cubicBezTo>
                    <a:close/>
                    <a:moveTo>
                      <a:pt x="51" y="47"/>
                    </a:moveTo>
                    <a:cubicBezTo>
                      <a:pt x="51" y="47"/>
                      <a:pt x="50" y="47"/>
                      <a:pt x="50" y="47"/>
                    </a:cubicBezTo>
                    <a:cubicBezTo>
                      <a:pt x="49" y="47"/>
                      <a:pt x="49" y="47"/>
                      <a:pt x="49" y="47"/>
                    </a:cubicBezTo>
                    <a:cubicBezTo>
                      <a:pt x="50" y="46"/>
                      <a:pt x="50" y="46"/>
                      <a:pt x="50" y="46"/>
                    </a:cubicBezTo>
                    <a:cubicBezTo>
                      <a:pt x="51" y="46"/>
                      <a:pt x="51" y="45"/>
                      <a:pt x="51" y="45"/>
                    </a:cubicBezTo>
                    <a:cubicBezTo>
                      <a:pt x="52" y="46"/>
                      <a:pt x="52" y="46"/>
                      <a:pt x="52" y="46"/>
                    </a:cubicBezTo>
                    <a:cubicBezTo>
                      <a:pt x="51" y="46"/>
                      <a:pt x="51" y="46"/>
                      <a:pt x="51" y="47"/>
                    </a:cubicBezTo>
                    <a:close/>
                    <a:moveTo>
                      <a:pt x="66" y="61"/>
                    </a:moveTo>
                    <a:cubicBezTo>
                      <a:pt x="65" y="62"/>
                      <a:pt x="63" y="62"/>
                      <a:pt x="62" y="61"/>
                    </a:cubicBezTo>
                    <a:cubicBezTo>
                      <a:pt x="53" y="52"/>
                      <a:pt x="53" y="52"/>
                      <a:pt x="53" y="52"/>
                    </a:cubicBezTo>
                    <a:cubicBezTo>
                      <a:pt x="53" y="52"/>
                      <a:pt x="52" y="51"/>
                      <a:pt x="52" y="50"/>
                    </a:cubicBezTo>
                    <a:cubicBezTo>
                      <a:pt x="52" y="50"/>
                      <a:pt x="52" y="50"/>
                      <a:pt x="52" y="50"/>
                    </a:cubicBezTo>
                    <a:cubicBezTo>
                      <a:pt x="52" y="50"/>
                      <a:pt x="52" y="49"/>
                      <a:pt x="52" y="49"/>
                    </a:cubicBezTo>
                    <a:cubicBezTo>
                      <a:pt x="53" y="49"/>
                      <a:pt x="53" y="49"/>
                      <a:pt x="53" y="49"/>
                    </a:cubicBezTo>
                    <a:cubicBezTo>
                      <a:pt x="53" y="48"/>
                      <a:pt x="53" y="48"/>
                      <a:pt x="54" y="48"/>
                    </a:cubicBezTo>
                    <a:cubicBezTo>
                      <a:pt x="54" y="48"/>
                      <a:pt x="54" y="48"/>
                      <a:pt x="54" y="48"/>
                    </a:cubicBezTo>
                    <a:cubicBezTo>
                      <a:pt x="54" y="48"/>
                      <a:pt x="54" y="48"/>
                      <a:pt x="55" y="48"/>
                    </a:cubicBezTo>
                    <a:cubicBezTo>
                      <a:pt x="55" y="48"/>
                      <a:pt x="56" y="48"/>
                      <a:pt x="57" y="49"/>
                    </a:cubicBezTo>
                    <a:cubicBezTo>
                      <a:pt x="65" y="58"/>
                      <a:pt x="65" y="58"/>
                      <a:pt x="65" y="58"/>
                    </a:cubicBezTo>
                    <a:cubicBezTo>
                      <a:pt x="66" y="59"/>
                      <a:pt x="67" y="60"/>
                      <a:pt x="66" y="61"/>
                    </a:cubicBezTo>
                    <a:close/>
                    <a:moveTo>
                      <a:pt x="34" y="29"/>
                    </a:moveTo>
                    <a:cubicBezTo>
                      <a:pt x="32" y="31"/>
                      <a:pt x="31" y="33"/>
                      <a:pt x="31" y="35"/>
                    </a:cubicBezTo>
                    <a:cubicBezTo>
                      <a:pt x="31" y="38"/>
                      <a:pt x="32" y="40"/>
                      <a:pt x="34" y="42"/>
                    </a:cubicBezTo>
                    <a:cubicBezTo>
                      <a:pt x="34" y="42"/>
                      <a:pt x="34" y="43"/>
                      <a:pt x="34" y="43"/>
                    </a:cubicBezTo>
                    <a:cubicBezTo>
                      <a:pt x="33" y="43"/>
                      <a:pt x="33" y="43"/>
                      <a:pt x="33" y="43"/>
                    </a:cubicBezTo>
                    <a:cubicBezTo>
                      <a:pt x="33" y="43"/>
                      <a:pt x="32" y="43"/>
                      <a:pt x="32" y="43"/>
                    </a:cubicBezTo>
                    <a:cubicBezTo>
                      <a:pt x="30" y="41"/>
                      <a:pt x="29" y="38"/>
                      <a:pt x="29" y="35"/>
                    </a:cubicBezTo>
                    <a:cubicBezTo>
                      <a:pt x="29" y="33"/>
                      <a:pt x="30" y="30"/>
                      <a:pt x="32" y="28"/>
                    </a:cubicBezTo>
                    <a:cubicBezTo>
                      <a:pt x="33" y="28"/>
                      <a:pt x="33" y="28"/>
                      <a:pt x="34" y="28"/>
                    </a:cubicBezTo>
                    <a:cubicBezTo>
                      <a:pt x="34" y="28"/>
                      <a:pt x="34" y="29"/>
                      <a:pt x="34" y="29"/>
                    </a:cubicBezTo>
                    <a:close/>
                    <a:moveTo>
                      <a:pt x="49" y="55"/>
                    </a:moveTo>
                    <a:cubicBezTo>
                      <a:pt x="46" y="57"/>
                      <a:pt x="43" y="59"/>
                      <a:pt x="39" y="60"/>
                    </a:cubicBezTo>
                    <a:cubicBezTo>
                      <a:pt x="41" y="58"/>
                      <a:pt x="43" y="55"/>
                      <a:pt x="45" y="52"/>
                    </a:cubicBezTo>
                    <a:cubicBezTo>
                      <a:pt x="44" y="52"/>
                      <a:pt x="43" y="52"/>
                      <a:pt x="42" y="52"/>
                    </a:cubicBezTo>
                    <a:cubicBezTo>
                      <a:pt x="40" y="57"/>
                      <a:pt x="37" y="60"/>
                      <a:pt x="33" y="60"/>
                    </a:cubicBezTo>
                    <a:cubicBezTo>
                      <a:pt x="33" y="51"/>
                      <a:pt x="33" y="51"/>
                      <a:pt x="33" y="51"/>
                    </a:cubicBezTo>
                    <a:cubicBezTo>
                      <a:pt x="32" y="51"/>
                      <a:pt x="32" y="50"/>
                      <a:pt x="31" y="50"/>
                    </a:cubicBezTo>
                    <a:cubicBezTo>
                      <a:pt x="31" y="60"/>
                      <a:pt x="31" y="60"/>
                      <a:pt x="31" y="60"/>
                    </a:cubicBezTo>
                    <a:cubicBezTo>
                      <a:pt x="26" y="60"/>
                      <a:pt x="22" y="54"/>
                      <a:pt x="20" y="47"/>
                    </a:cubicBezTo>
                    <a:cubicBezTo>
                      <a:pt x="22" y="47"/>
                      <a:pt x="25" y="48"/>
                      <a:pt x="28" y="48"/>
                    </a:cubicBezTo>
                    <a:cubicBezTo>
                      <a:pt x="28" y="48"/>
                      <a:pt x="28" y="48"/>
                      <a:pt x="28" y="47"/>
                    </a:cubicBezTo>
                    <a:cubicBezTo>
                      <a:pt x="27" y="47"/>
                      <a:pt x="27" y="46"/>
                      <a:pt x="26" y="46"/>
                    </a:cubicBezTo>
                    <a:cubicBezTo>
                      <a:pt x="24" y="45"/>
                      <a:pt x="21" y="45"/>
                      <a:pt x="19" y="44"/>
                    </a:cubicBezTo>
                    <a:cubicBezTo>
                      <a:pt x="18" y="41"/>
                      <a:pt x="18" y="37"/>
                      <a:pt x="18" y="33"/>
                    </a:cubicBezTo>
                    <a:cubicBezTo>
                      <a:pt x="23" y="33"/>
                      <a:pt x="23" y="33"/>
                      <a:pt x="23" y="33"/>
                    </a:cubicBezTo>
                    <a:cubicBezTo>
                      <a:pt x="23" y="32"/>
                      <a:pt x="23" y="31"/>
                      <a:pt x="24" y="31"/>
                    </a:cubicBezTo>
                    <a:cubicBezTo>
                      <a:pt x="18" y="31"/>
                      <a:pt x="18" y="31"/>
                      <a:pt x="18" y="31"/>
                    </a:cubicBezTo>
                    <a:cubicBezTo>
                      <a:pt x="18" y="26"/>
                      <a:pt x="18" y="22"/>
                      <a:pt x="19" y="19"/>
                    </a:cubicBezTo>
                    <a:cubicBezTo>
                      <a:pt x="23" y="18"/>
                      <a:pt x="27" y="17"/>
                      <a:pt x="31" y="17"/>
                    </a:cubicBezTo>
                    <a:cubicBezTo>
                      <a:pt x="31" y="21"/>
                      <a:pt x="31" y="21"/>
                      <a:pt x="31" y="21"/>
                    </a:cubicBezTo>
                    <a:cubicBezTo>
                      <a:pt x="32" y="21"/>
                      <a:pt x="32" y="20"/>
                      <a:pt x="33" y="20"/>
                    </a:cubicBezTo>
                    <a:cubicBezTo>
                      <a:pt x="33" y="17"/>
                      <a:pt x="33" y="17"/>
                      <a:pt x="33" y="17"/>
                    </a:cubicBezTo>
                    <a:cubicBezTo>
                      <a:pt x="37" y="17"/>
                      <a:pt x="41" y="18"/>
                      <a:pt x="45" y="19"/>
                    </a:cubicBezTo>
                    <a:cubicBezTo>
                      <a:pt x="45" y="19"/>
                      <a:pt x="45" y="19"/>
                      <a:pt x="45" y="20"/>
                    </a:cubicBezTo>
                    <a:cubicBezTo>
                      <a:pt x="46" y="20"/>
                      <a:pt x="47" y="20"/>
                      <a:pt x="48" y="21"/>
                    </a:cubicBezTo>
                    <a:cubicBezTo>
                      <a:pt x="47" y="20"/>
                      <a:pt x="47" y="20"/>
                      <a:pt x="47" y="19"/>
                    </a:cubicBezTo>
                    <a:cubicBezTo>
                      <a:pt x="55" y="22"/>
                      <a:pt x="60" y="26"/>
                      <a:pt x="61" y="31"/>
                    </a:cubicBezTo>
                    <a:cubicBezTo>
                      <a:pt x="56" y="31"/>
                      <a:pt x="56" y="31"/>
                      <a:pt x="56" y="31"/>
                    </a:cubicBezTo>
                    <a:cubicBezTo>
                      <a:pt x="56" y="31"/>
                      <a:pt x="56" y="32"/>
                      <a:pt x="56" y="33"/>
                    </a:cubicBezTo>
                    <a:cubicBezTo>
                      <a:pt x="61" y="33"/>
                      <a:pt x="61" y="33"/>
                      <a:pt x="61" y="33"/>
                    </a:cubicBezTo>
                    <a:cubicBezTo>
                      <a:pt x="61" y="35"/>
                      <a:pt x="59" y="38"/>
                      <a:pt x="56" y="40"/>
                    </a:cubicBezTo>
                    <a:cubicBezTo>
                      <a:pt x="56" y="41"/>
                      <a:pt x="55" y="42"/>
                      <a:pt x="55" y="43"/>
                    </a:cubicBezTo>
                    <a:cubicBezTo>
                      <a:pt x="57" y="41"/>
                      <a:pt x="59" y="40"/>
                      <a:pt x="60" y="39"/>
                    </a:cubicBezTo>
                    <a:cubicBezTo>
                      <a:pt x="60" y="40"/>
                      <a:pt x="59" y="42"/>
                      <a:pt x="58" y="44"/>
                    </a:cubicBezTo>
                    <a:cubicBezTo>
                      <a:pt x="59" y="44"/>
                      <a:pt x="60" y="45"/>
                      <a:pt x="60" y="45"/>
                    </a:cubicBezTo>
                    <a:cubicBezTo>
                      <a:pt x="61" y="46"/>
                      <a:pt x="61" y="46"/>
                      <a:pt x="61" y="46"/>
                    </a:cubicBezTo>
                    <a:cubicBezTo>
                      <a:pt x="63" y="41"/>
                      <a:pt x="64" y="37"/>
                      <a:pt x="64" y="32"/>
                    </a:cubicBezTo>
                    <a:cubicBezTo>
                      <a:pt x="64" y="14"/>
                      <a:pt x="50" y="0"/>
                      <a:pt x="32" y="0"/>
                    </a:cubicBezTo>
                    <a:cubicBezTo>
                      <a:pt x="15" y="0"/>
                      <a:pt x="0" y="14"/>
                      <a:pt x="0" y="32"/>
                    </a:cubicBezTo>
                    <a:cubicBezTo>
                      <a:pt x="0" y="49"/>
                      <a:pt x="15" y="63"/>
                      <a:pt x="32" y="63"/>
                    </a:cubicBezTo>
                    <a:cubicBezTo>
                      <a:pt x="39" y="63"/>
                      <a:pt x="46" y="61"/>
                      <a:pt x="51" y="57"/>
                    </a:cubicBezTo>
                    <a:cubicBezTo>
                      <a:pt x="50" y="56"/>
                      <a:pt x="50" y="56"/>
                      <a:pt x="50" y="56"/>
                    </a:cubicBezTo>
                    <a:cubicBezTo>
                      <a:pt x="49" y="56"/>
                      <a:pt x="49" y="55"/>
                      <a:pt x="49" y="55"/>
                    </a:cubicBezTo>
                    <a:close/>
                    <a:moveTo>
                      <a:pt x="60" y="24"/>
                    </a:moveTo>
                    <a:cubicBezTo>
                      <a:pt x="57" y="21"/>
                      <a:pt x="53" y="19"/>
                      <a:pt x="47" y="17"/>
                    </a:cubicBezTo>
                    <a:cubicBezTo>
                      <a:pt x="45" y="11"/>
                      <a:pt x="42" y="6"/>
                      <a:pt x="39" y="4"/>
                    </a:cubicBezTo>
                    <a:cubicBezTo>
                      <a:pt x="50" y="6"/>
                      <a:pt x="58" y="14"/>
                      <a:pt x="60" y="24"/>
                    </a:cubicBezTo>
                    <a:close/>
                    <a:moveTo>
                      <a:pt x="33" y="3"/>
                    </a:moveTo>
                    <a:cubicBezTo>
                      <a:pt x="38" y="3"/>
                      <a:pt x="42" y="9"/>
                      <a:pt x="44" y="16"/>
                    </a:cubicBezTo>
                    <a:cubicBezTo>
                      <a:pt x="41" y="16"/>
                      <a:pt x="37" y="15"/>
                      <a:pt x="33" y="15"/>
                    </a:cubicBezTo>
                    <a:lnTo>
                      <a:pt x="33" y="3"/>
                    </a:lnTo>
                    <a:close/>
                    <a:moveTo>
                      <a:pt x="31" y="3"/>
                    </a:moveTo>
                    <a:cubicBezTo>
                      <a:pt x="31" y="15"/>
                      <a:pt x="31" y="15"/>
                      <a:pt x="31" y="15"/>
                    </a:cubicBezTo>
                    <a:cubicBezTo>
                      <a:pt x="27" y="15"/>
                      <a:pt x="23" y="16"/>
                      <a:pt x="20" y="16"/>
                    </a:cubicBezTo>
                    <a:cubicBezTo>
                      <a:pt x="22" y="9"/>
                      <a:pt x="26" y="3"/>
                      <a:pt x="31" y="3"/>
                    </a:cubicBezTo>
                    <a:close/>
                    <a:moveTo>
                      <a:pt x="25" y="4"/>
                    </a:moveTo>
                    <a:cubicBezTo>
                      <a:pt x="22" y="6"/>
                      <a:pt x="19" y="11"/>
                      <a:pt x="18" y="17"/>
                    </a:cubicBezTo>
                    <a:cubicBezTo>
                      <a:pt x="12" y="19"/>
                      <a:pt x="7" y="21"/>
                      <a:pt x="4" y="24"/>
                    </a:cubicBezTo>
                    <a:cubicBezTo>
                      <a:pt x="7" y="14"/>
                      <a:pt x="15" y="6"/>
                      <a:pt x="25" y="4"/>
                    </a:cubicBezTo>
                    <a:close/>
                    <a:moveTo>
                      <a:pt x="17" y="19"/>
                    </a:moveTo>
                    <a:cubicBezTo>
                      <a:pt x="16" y="23"/>
                      <a:pt x="16" y="27"/>
                      <a:pt x="16" y="31"/>
                    </a:cubicBezTo>
                    <a:cubicBezTo>
                      <a:pt x="3" y="31"/>
                      <a:pt x="3" y="31"/>
                      <a:pt x="3" y="31"/>
                    </a:cubicBezTo>
                    <a:cubicBezTo>
                      <a:pt x="4" y="26"/>
                      <a:pt x="9" y="22"/>
                      <a:pt x="17" y="19"/>
                    </a:cubicBezTo>
                    <a:close/>
                    <a:moveTo>
                      <a:pt x="16" y="33"/>
                    </a:moveTo>
                    <a:cubicBezTo>
                      <a:pt x="16" y="37"/>
                      <a:pt x="16" y="40"/>
                      <a:pt x="17" y="44"/>
                    </a:cubicBezTo>
                    <a:cubicBezTo>
                      <a:pt x="9" y="41"/>
                      <a:pt x="4" y="37"/>
                      <a:pt x="3" y="33"/>
                    </a:cubicBezTo>
                    <a:lnTo>
                      <a:pt x="16" y="33"/>
                    </a:lnTo>
                    <a:close/>
                    <a:moveTo>
                      <a:pt x="4" y="39"/>
                    </a:moveTo>
                    <a:cubicBezTo>
                      <a:pt x="7" y="42"/>
                      <a:pt x="12" y="44"/>
                      <a:pt x="18" y="46"/>
                    </a:cubicBezTo>
                    <a:cubicBezTo>
                      <a:pt x="19" y="52"/>
                      <a:pt x="22" y="57"/>
                      <a:pt x="25" y="60"/>
                    </a:cubicBezTo>
                    <a:cubicBezTo>
                      <a:pt x="15" y="57"/>
                      <a:pt x="7" y="49"/>
                      <a:pt x="4" y="39"/>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03" name="Google Shape;903;p16"/>
              <p:cNvSpPr/>
              <p:nvPr/>
            </p:nvSpPr>
            <p:spPr>
              <a:xfrm>
                <a:off x="6856905" y="3611909"/>
                <a:ext cx="239130" cy="228536"/>
              </a:xfrm>
              <a:custGeom>
                <a:avLst/>
                <a:gdLst/>
                <a:ahLst/>
                <a:cxnLst/>
                <a:rect l="l" t="t" r="r" b="b"/>
                <a:pathLst>
                  <a:path w="67" h="64" extrusionOk="0">
                    <a:moveTo>
                      <a:pt x="51" y="23"/>
                    </a:moveTo>
                    <a:cubicBezTo>
                      <a:pt x="51" y="22"/>
                      <a:pt x="51" y="21"/>
                      <a:pt x="50" y="21"/>
                    </a:cubicBezTo>
                    <a:cubicBezTo>
                      <a:pt x="44" y="21"/>
                      <a:pt x="44" y="21"/>
                      <a:pt x="44" y="21"/>
                    </a:cubicBezTo>
                    <a:cubicBezTo>
                      <a:pt x="44" y="20"/>
                      <a:pt x="44" y="20"/>
                      <a:pt x="44" y="20"/>
                    </a:cubicBezTo>
                    <a:cubicBezTo>
                      <a:pt x="44" y="20"/>
                      <a:pt x="44" y="19"/>
                      <a:pt x="43" y="19"/>
                    </a:cubicBezTo>
                    <a:cubicBezTo>
                      <a:pt x="25" y="19"/>
                      <a:pt x="25" y="19"/>
                      <a:pt x="25" y="19"/>
                    </a:cubicBezTo>
                    <a:cubicBezTo>
                      <a:pt x="24" y="19"/>
                      <a:pt x="24" y="19"/>
                      <a:pt x="24" y="19"/>
                    </a:cubicBezTo>
                    <a:cubicBezTo>
                      <a:pt x="24" y="20"/>
                      <a:pt x="24" y="20"/>
                      <a:pt x="24" y="20"/>
                    </a:cubicBezTo>
                    <a:cubicBezTo>
                      <a:pt x="24" y="21"/>
                      <a:pt x="24" y="21"/>
                      <a:pt x="24" y="21"/>
                    </a:cubicBezTo>
                    <a:cubicBezTo>
                      <a:pt x="18" y="21"/>
                      <a:pt x="18" y="21"/>
                      <a:pt x="18" y="21"/>
                    </a:cubicBezTo>
                    <a:cubicBezTo>
                      <a:pt x="17" y="21"/>
                      <a:pt x="16" y="22"/>
                      <a:pt x="16" y="23"/>
                    </a:cubicBezTo>
                    <a:cubicBezTo>
                      <a:pt x="16" y="30"/>
                      <a:pt x="16" y="30"/>
                      <a:pt x="16" y="30"/>
                    </a:cubicBezTo>
                    <a:cubicBezTo>
                      <a:pt x="16" y="33"/>
                      <a:pt x="20" y="35"/>
                      <a:pt x="22" y="37"/>
                    </a:cubicBezTo>
                    <a:cubicBezTo>
                      <a:pt x="23" y="37"/>
                      <a:pt x="23" y="37"/>
                      <a:pt x="23" y="37"/>
                    </a:cubicBezTo>
                    <a:cubicBezTo>
                      <a:pt x="24" y="37"/>
                      <a:pt x="25" y="37"/>
                      <a:pt x="26" y="36"/>
                    </a:cubicBezTo>
                    <a:cubicBezTo>
                      <a:pt x="27" y="37"/>
                      <a:pt x="28" y="38"/>
                      <a:pt x="30" y="39"/>
                    </a:cubicBezTo>
                    <a:cubicBezTo>
                      <a:pt x="30" y="39"/>
                      <a:pt x="31" y="39"/>
                      <a:pt x="31" y="40"/>
                    </a:cubicBezTo>
                    <a:cubicBezTo>
                      <a:pt x="31" y="40"/>
                      <a:pt x="32" y="41"/>
                      <a:pt x="32" y="42"/>
                    </a:cubicBezTo>
                    <a:cubicBezTo>
                      <a:pt x="32" y="45"/>
                      <a:pt x="30" y="46"/>
                      <a:pt x="30" y="46"/>
                    </a:cubicBezTo>
                    <a:cubicBezTo>
                      <a:pt x="30" y="46"/>
                      <a:pt x="28" y="47"/>
                      <a:pt x="26" y="47"/>
                    </a:cubicBezTo>
                    <a:cubicBezTo>
                      <a:pt x="26" y="47"/>
                      <a:pt x="26" y="48"/>
                      <a:pt x="26" y="48"/>
                    </a:cubicBezTo>
                    <a:cubicBezTo>
                      <a:pt x="26" y="49"/>
                      <a:pt x="26" y="49"/>
                      <a:pt x="27" y="49"/>
                    </a:cubicBezTo>
                    <a:cubicBezTo>
                      <a:pt x="41" y="49"/>
                      <a:pt x="41" y="49"/>
                      <a:pt x="41" y="49"/>
                    </a:cubicBezTo>
                    <a:cubicBezTo>
                      <a:pt x="42" y="49"/>
                      <a:pt x="42" y="49"/>
                      <a:pt x="42" y="48"/>
                    </a:cubicBezTo>
                    <a:cubicBezTo>
                      <a:pt x="42" y="48"/>
                      <a:pt x="42" y="47"/>
                      <a:pt x="42" y="47"/>
                    </a:cubicBezTo>
                    <a:cubicBezTo>
                      <a:pt x="40" y="47"/>
                      <a:pt x="38" y="46"/>
                      <a:pt x="38" y="46"/>
                    </a:cubicBezTo>
                    <a:cubicBezTo>
                      <a:pt x="37" y="46"/>
                      <a:pt x="36" y="45"/>
                      <a:pt x="36" y="42"/>
                    </a:cubicBezTo>
                    <a:cubicBezTo>
                      <a:pt x="36" y="41"/>
                      <a:pt x="37" y="40"/>
                      <a:pt x="37" y="39"/>
                    </a:cubicBezTo>
                    <a:cubicBezTo>
                      <a:pt x="37" y="39"/>
                      <a:pt x="38" y="39"/>
                      <a:pt x="38" y="39"/>
                    </a:cubicBezTo>
                    <a:cubicBezTo>
                      <a:pt x="40" y="38"/>
                      <a:pt x="41" y="37"/>
                      <a:pt x="42" y="36"/>
                    </a:cubicBezTo>
                    <a:cubicBezTo>
                      <a:pt x="43" y="37"/>
                      <a:pt x="44" y="37"/>
                      <a:pt x="44" y="37"/>
                    </a:cubicBezTo>
                    <a:cubicBezTo>
                      <a:pt x="45" y="37"/>
                      <a:pt x="45" y="37"/>
                      <a:pt x="46" y="37"/>
                    </a:cubicBezTo>
                    <a:cubicBezTo>
                      <a:pt x="48" y="35"/>
                      <a:pt x="51" y="33"/>
                      <a:pt x="51" y="30"/>
                    </a:cubicBezTo>
                    <a:lnTo>
                      <a:pt x="51" y="23"/>
                    </a:lnTo>
                    <a:close/>
                    <a:moveTo>
                      <a:pt x="23" y="34"/>
                    </a:moveTo>
                    <a:cubicBezTo>
                      <a:pt x="19" y="31"/>
                      <a:pt x="19" y="30"/>
                      <a:pt x="19" y="30"/>
                    </a:cubicBezTo>
                    <a:cubicBezTo>
                      <a:pt x="19" y="24"/>
                      <a:pt x="19" y="24"/>
                      <a:pt x="19" y="24"/>
                    </a:cubicBezTo>
                    <a:cubicBezTo>
                      <a:pt x="24" y="24"/>
                      <a:pt x="24" y="24"/>
                      <a:pt x="24" y="24"/>
                    </a:cubicBezTo>
                    <a:cubicBezTo>
                      <a:pt x="24" y="31"/>
                      <a:pt x="24" y="31"/>
                      <a:pt x="24" y="31"/>
                    </a:cubicBezTo>
                    <a:cubicBezTo>
                      <a:pt x="24" y="32"/>
                      <a:pt x="24" y="33"/>
                      <a:pt x="24" y="33"/>
                    </a:cubicBezTo>
                    <a:cubicBezTo>
                      <a:pt x="24" y="34"/>
                      <a:pt x="24" y="34"/>
                      <a:pt x="23" y="34"/>
                    </a:cubicBezTo>
                    <a:close/>
                    <a:moveTo>
                      <a:pt x="48" y="30"/>
                    </a:moveTo>
                    <a:cubicBezTo>
                      <a:pt x="48" y="30"/>
                      <a:pt x="48" y="31"/>
                      <a:pt x="44" y="34"/>
                    </a:cubicBezTo>
                    <a:cubicBezTo>
                      <a:pt x="44" y="34"/>
                      <a:pt x="44" y="34"/>
                      <a:pt x="44" y="33"/>
                    </a:cubicBezTo>
                    <a:cubicBezTo>
                      <a:pt x="44" y="33"/>
                      <a:pt x="44" y="32"/>
                      <a:pt x="44" y="31"/>
                    </a:cubicBezTo>
                    <a:cubicBezTo>
                      <a:pt x="44" y="24"/>
                      <a:pt x="44" y="24"/>
                      <a:pt x="44" y="24"/>
                    </a:cubicBezTo>
                    <a:cubicBezTo>
                      <a:pt x="48" y="24"/>
                      <a:pt x="48" y="24"/>
                      <a:pt x="48" y="24"/>
                    </a:cubicBezTo>
                    <a:lnTo>
                      <a:pt x="48" y="30"/>
                    </a:lnTo>
                    <a:close/>
                    <a:moveTo>
                      <a:pt x="63" y="26"/>
                    </a:moveTo>
                    <a:cubicBezTo>
                      <a:pt x="62" y="25"/>
                      <a:pt x="61" y="24"/>
                      <a:pt x="61" y="24"/>
                    </a:cubicBezTo>
                    <a:cubicBezTo>
                      <a:pt x="61" y="23"/>
                      <a:pt x="61" y="21"/>
                      <a:pt x="61" y="20"/>
                    </a:cubicBezTo>
                    <a:cubicBezTo>
                      <a:pt x="62" y="17"/>
                      <a:pt x="62" y="15"/>
                      <a:pt x="61" y="13"/>
                    </a:cubicBezTo>
                    <a:cubicBezTo>
                      <a:pt x="59" y="11"/>
                      <a:pt x="57" y="10"/>
                      <a:pt x="54" y="10"/>
                    </a:cubicBezTo>
                    <a:cubicBezTo>
                      <a:pt x="53" y="10"/>
                      <a:pt x="51" y="10"/>
                      <a:pt x="51" y="9"/>
                    </a:cubicBezTo>
                    <a:cubicBezTo>
                      <a:pt x="50" y="9"/>
                      <a:pt x="49" y="7"/>
                      <a:pt x="49" y="6"/>
                    </a:cubicBezTo>
                    <a:cubicBezTo>
                      <a:pt x="48" y="4"/>
                      <a:pt x="47" y="1"/>
                      <a:pt x="44" y="1"/>
                    </a:cubicBezTo>
                    <a:cubicBezTo>
                      <a:pt x="44" y="0"/>
                      <a:pt x="43" y="0"/>
                      <a:pt x="43" y="0"/>
                    </a:cubicBezTo>
                    <a:cubicBezTo>
                      <a:pt x="41" y="0"/>
                      <a:pt x="39" y="1"/>
                      <a:pt x="37" y="2"/>
                    </a:cubicBezTo>
                    <a:cubicBezTo>
                      <a:pt x="36" y="3"/>
                      <a:pt x="35" y="4"/>
                      <a:pt x="34" y="4"/>
                    </a:cubicBezTo>
                    <a:cubicBezTo>
                      <a:pt x="33" y="4"/>
                      <a:pt x="32" y="3"/>
                      <a:pt x="30" y="2"/>
                    </a:cubicBezTo>
                    <a:cubicBezTo>
                      <a:pt x="29" y="1"/>
                      <a:pt x="27" y="0"/>
                      <a:pt x="25" y="0"/>
                    </a:cubicBezTo>
                    <a:cubicBezTo>
                      <a:pt x="25" y="0"/>
                      <a:pt x="24" y="0"/>
                      <a:pt x="24" y="1"/>
                    </a:cubicBezTo>
                    <a:cubicBezTo>
                      <a:pt x="21" y="1"/>
                      <a:pt x="20" y="4"/>
                      <a:pt x="19" y="6"/>
                    </a:cubicBezTo>
                    <a:cubicBezTo>
                      <a:pt x="18" y="7"/>
                      <a:pt x="18" y="9"/>
                      <a:pt x="17" y="9"/>
                    </a:cubicBezTo>
                    <a:cubicBezTo>
                      <a:pt x="16" y="10"/>
                      <a:pt x="15" y="10"/>
                      <a:pt x="13" y="10"/>
                    </a:cubicBezTo>
                    <a:cubicBezTo>
                      <a:pt x="11" y="10"/>
                      <a:pt x="8" y="11"/>
                      <a:pt x="7" y="13"/>
                    </a:cubicBezTo>
                    <a:cubicBezTo>
                      <a:pt x="5" y="15"/>
                      <a:pt x="6" y="17"/>
                      <a:pt x="6" y="20"/>
                    </a:cubicBezTo>
                    <a:cubicBezTo>
                      <a:pt x="7" y="21"/>
                      <a:pt x="7" y="23"/>
                      <a:pt x="7" y="24"/>
                    </a:cubicBezTo>
                    <a:cubicBezTo>
                      <a:pt x="7" y="24"/>
                      <a:pt x="5" y="25"/>
                      <a:pt x="4" y="26"/>
                    </a:cubicBezTo>
                    <a:cubicBezTo>
                      <a:pt x="3" y="28"/>
                      <a:pt x="0" y="30"/>
                      <a:pt x="0" y="32"/>
                    </a:cubicBezTo>
                    <a:cubicBezTo>
                      <a:pt x="0" y="35"/>
                      <a:pt x="3" y="37"/>
                      <a:pt x="4" y="38"/>
                    </a:cubicBezTo>
                    <a:cubicBezTo>
                      <a:pt x="5" y="39"/>
                      <a:pt x="7" y="40"/>
                      <a:pt x="7" y="41"/>
                    </a:cubicBezTo>
                    <a:cubicBezTo>
                      <a:pt x="7" y="42"/>
                      <a:pt x="7" y="44"/>
                      <a:pt x="6" y="45"/>
                    </a:cubicBezTo>
                    <a:cubicBezTo>
                      <a:pt x="6" y="47"/>
                      <a:pt x="5" y="50"/>
                      <a:pt x="7" y="52"/>
                    </a:cubicBezTo>
                    <a:cubicBezTo>
                      <a:pt x="8" y="54"/>
                      <a:pt x="11" y="54"/>
                      <a:pt x="13" y="55"/>
                    </a:cubicBezTo>
                    <a:cubicBezTo>
                      <a:pt x="15" y="55"/>
                      <a:pt x="16" y="55"/>
                      <a:pt x="17" y="55"/>
                    </a:cubicBezTo>
                    <a:cubicBezTo>
                      <a:pt x="18" y="56"/>
                      <a:pt x="18" y="57"/>
                      <a:pt x="19" y="59"/>
                    </a:cubicBezTo>
                    <a:cubicBezTo>
                      <a:pt x="20" y="61"/>
                      <a:pt x="21" y="63"/>
                      <a:pt x="24" y="64"/>
                    </a:cubicBezTo>
                    <a:cubicBezTo>
                      <a:pt x="24" y="64"/>
                      <a:pt x="25" y="64"/>
                      <a:pt x="25" y="64"/>
                    </a:cubicBezTo>
                    <a:cubicBezTo>
                      <a:pt x="27" y="64"/>
                      <a:pt x="29" y="63"/>
                      <a:pt x="30" y="62"/>
                    </a:cubicBezTo>
                    <a:cubicBezTo>
                      <a:pt x="32" y="62"/>
                      <a:pt x="33" y="61"/>
                      <a:pt x="34" y="61"/>
                    </a:cubicBezTo>
                    <a:cubicBezTo>
                      <a:pt x="35" y="61"/>
                      <a:pt x="36" y="62"/>
                      <a:pt x="37" y="62"/>
                    </a:cubicBezTo>
                    <a:cubicBezTo>
                      <a:pt x="39" y="63"/>
                      <a:pt x="41" y="64"/>
                      <a:pt x="43" y="64"/>
                    </a:cubicBezTo>
                    <a:cubicBezTo>
                      <a:pt x="43" y="64"/>
                      <a:pt x="44" y="64"/>
                      <a:pt x="44" y="64"/>
                    </a:cubicBezTo>
                    <a:cubicBezTo>
                      <a:pt x="47" y="63"/>
                      <a:pt x="48" y="61"/>
                      <a:pt x="49" y="59"/>
                    </a:cubicBezTo>
                    <a:cubicBezTo>
                      <a:pt x="49" y="57"/>
                      <a:pt x="50" y="56"/>
                      <a:pt x="51" y="55"/>
                    </a:cubicBezTo>
                    <a:cubicBezTo>
                      <a:pt x="51" y="55"/>
                      <a:pt x="53" y="55"/>
                      <a:pt x="54" y="55"/>
                    </a:cubicBezTo>
                    <a:cubicBezTo>
                      <a:pt x="57" y="54"/>
                      <a:pt x="59" y="54"/>
                      <a:pt x="61" y="52"/>
                    </a:cubicBezTo>
                    <a:cubicBezTo>
                      <a:pt x="62" y="50"/>
                      <a:pt x="62" y="47"/>
                      <a:pt x="61" y="45"/>
                    </a:cubicBezTo>
                    <a:cubicBezTo>
                      <a:pt x="61" y="44"/>
                      <a:pt x="61" y="42"/>
                      <a:pt x="61" y="41"/>
                    </a:cubicBezTo>
                    <a:cubicBezTo>
                      <a:pt x="61" y="40"/>
                      <a:pt x="62" y="39"/>
                      <a:pt x="63" y="38"/>
                    </a:cubicBezTo>
                    <a:cubicBezTo>
                      <a:pt x="65" y="37"/>
                      <a:pt x="67" y="35"/>
                      <a:pt x="67" y="32"/>
                    </a:cubicBezTo>
                    <a:cubicBezTo>
                      <a:pt x="67" y="30"/>
                      <a:pt x="65" y="28"/>
                      <a:pt x="63" y="26"/>
                    </a:cubicBezTo>
                    <a:close/>
                    <a:moveTo>
                      <a:pt x="54" y="13"/>
                    </a:moveTo>
                    <a:cubicBezTo>
                      <a:pt x="56" y="13"/>
                      <a:pt x="58" y="13"/>
                      <a:pt x="58" y="14"/>
                    </a:cubicBezTo>
                    <a:cubicBezTo>
                      <a:pt x="59" y="15"/>
                      <a:pt x="59" y="17"/>
                      <a:pt x="58" y="19"/>
                    </a:cubicBezTo>
                    <a:cubicBezTo>
                      <a:pt x="58" y="21"/>
                      <a:pt x="58" y="22"/>
                      <a:pt x="58" y="24"/>
                    </a:cubicBezTo>
                    <a:cubicBezTo>
                      <a:pt x="56" y="19"/>
                      <a:pt x="53" y="15"/>
                      <a:pt x="49" y="12"/>
                    </a:cubicBezTo>
                    <a:cubicBezTo>
                      <a:pt x="51" y="13"/>
                      <a:pt x="52" y="13"/>
                      <a:pt x="54" y="13"/>
                    </a:cubicBezTo>
                    <a:close/>
                    <a:moveTo>
                      <a:pt x="39" y="5"/>
                    </a:moveTo>
                    <a:cubicBezTo>
                      <a:pt x="41" y="4"/>
                      <a:pt x="42" y="3"/>
                      <a:pt x="43" y="3"/>
                    </a:cubicBezTo>
                    <a:cubicBezTo>
                      <a:pt x="44" y="4"/>
                      <a:pt x="45" y="6"/>
                      <a:pt x="46" y="7"/>
                    </a:cubicBezTo>
                    <a:cubicBezTo>
                      <a:pt x="47" y="9"/>
                      <a:pt x="47" y="10"/>
                      <a:pt x="48" y="11"/>
                    </a:cubicBezTo>
                    <a:cubicBezTo>
                      <a:pt x="44" y="8"/>
                      <a:pt x="40" y="7"/>
                      <a:pt x="35" y="7"/>
                    </a:cubicBezTo>
                    <a:cubicBezTo>
                      <a:pt x="36" y="6"/>
                      <a:pt x="38" y="6"/>
                      <a:pt x="39" y="5"/>
                    </a:cubicBezTo>
                    <a:close/>
                    <a:moveTo>
                      <a:pt x="22" y="7"/>
                    </a:moveTo>
                    <a:cubicBezTo>
                      <a:pt x="22" y="6"/>
                      <a:pt x="23" y="4"/>
                      <a:pt x="24" y="3"/>
                    </a:cubicBezTo>
                    <a:cubicBezTo>
                      <a:pt x="26" y="3"/>
                      <a:pt x="27" y="4"/>
                      <a:pt x="29" y="5"/>
                    </a:cubicBezTo>
                    <a:cubicBezTo>
                      <a:pt x="30" y="6"/>
                      <a:pt x="32" y="6"/>
                      <a:pt x="33" y="7"/>
                    </a:cubicBezTo>
                    <a:cubicBezTo>
                      <a:pt x="28" y="7"/>
                      <a:pt x="23" y="8"/>
                      <a:pt x="19" y="11"/>
                    </a:cubicBezTo>
                    <a:cubicBezTo>
                      <a:pt x="20" y="10"/>
                      <a:pt x="21" y="9"/>
                      <a:pt x="22" y="7"/>
                    </a:cubicBezTo>
                    <a:close/>
                    <a:moveTo>
                      <a:pt x="9" y="14"/>
                    </a:moveTo>
                    <a:cubicBezTo>
                      <a:pt x="10" y="13"/>
                      <a:pt x="12" y="13"/>
                      <a:pt x="14" y="13"/>
                    </a:cubicBezTo>
                    <a:cubicBezTo>
                      <a:pt x="15" y="13"/>
                      <a:pt x="17" y="13"/>
                      <a:pt x="18" y="12"/>
                    </a:cubicBezTo>
                    <a:cubicBezTo>
                      <a:pt x="14" y="15"/>
                      <a:pt x="11" y="19"/>
                      <a:pt x="10" y="24"/>
                    </a:cubicBezTo>
                    <a:cubicBezTo>
                      <a:pt x="10" y="22"/>
                      <a:pt x="10" y="21"/>
                      <a:pt x="9" y="19"/>
                    </a:cubicBezTo>
                    <a:cubicBezTo>
                      <a:pt x="9" y="17"/>
                      <a:pt x="9" y="15"/>
                      <a:pt x="9" y="14"/>
                    </a:cubicBezTo>
                    <a:close/>
                    <a:moveTo>
                      <a:pt x="6" y="36"/>
                    </a:moveTo>
                    <a:cubicBezTo>
                      <a:pt x="5" y="35"/>
                      <a:pt x="3" y="34"/>
                      <a:pt x="3" y="32"/>
                    </a:cubicBezTo>
                    <a:cubicBezTo>
                      <a:pt x="3" y="31"/>
                      <a:pt x="5" y="30"/>
                      <a:pt x="6" y="28"/>
                    </a:cubicBezTo>
                    <a:cubicBezTo>
                      <a:pt x="8" y="27"/>
                      <a:pt x="9" y="26"/>
                      <a:pt x="9" y="25"/>
                    </a:cubicBezTo>
                    <a:cubicBezTo>
                      <a:pt x="9" y="27"/>
                      <a:pt x="8" y="30"/>
                      <a:pt x="8" y="32"/>
                    </a:cubicBezTo>
                    <a:cubicBezTo>
                      <a:pt x="8" y="35"/>
                      <a:pt x="9" y="37"/>
                      <a:pt x="9" y="40"/>
                    </a:cubicBezTo>
                    <a:cubicBezTo>
                      <a:pt x="9" y="38"/>
                      <a:pt x="8" y="37"/>
                      <a:pt x="6" y="36"/>
                    </a:cubicBezTo>
                    <a:close/>
                    <a:moveTo>
                      <a:pt x="14" y="52"/>
                    </a:moveTo>
                    <a:cubicBezTo>
                      <a:pt x="12" y="51"/>
                      <a:pt x="10" y="51"/>
                      <a:pt x="9" y="50"/>
                    </a:cubicBezTo>
                    <a:cubicBezTo>
                      <a:pt x="9" y="49"/>
                      <a:pt x="9" y="47"/>
                      <a:pt x="9" y="46"/>
                    </a:cubicBezTo>
                    <a:cubicBezTo>
                      <a:pt x="10" y="44"/>
                      <a:pt x="10" y="42"/>
                      <a:pt x="10" y="41"/>
                    </a:cubicBezTo>
                    <a:cubicBezTo>
                      <a:pt x="11" y="46"/>
                      <a:pt x="14" y="50"/>
                      <a:pt x="18" y="53"/>
                    </a:cubicBezTo>
                    <a:cubicBezTo>
                      <a:pt x="17" y="52"/>
                      <a:pt x="15" y="52"/>
                      <a:pt x="14" y="52"/>
                    </a:cubicBezTo>
                    <a:close/>
                    <a:moveTo>
                      <a:pt x="29" y="60"/>
                    </a:moveTo>
                    <a:cubicBezTo>
                      <a:pt x="27" y="61"/>
                      <a:pt x="26" y="62"/>
                      <a:pt x="24" y="61"/>
                    </a:cubicBezTo>
                    <a:cubicBezTo>
                      <a:pt x="23" y="61"/>
                      <a:pt x="22" y="59"/>
                      <a:pt x="22" y="57"/>
                    </a:cubicBezTo>
                    <a:cubicBezTo>
                      <a:pt x="21" y="56"/>
                      <a:pt x="20" y="54"/>
                      <a:pt x="19" y="53"/>
                    </a:cubicBezTo>
                    <a:cubicBezTo>
                      <a:pt x="23" y="56"/>
                      <a:pt x="28" y="58"/>
                      <a:pt x="33" y="58"/>
                    </a:cubicBezTo>
                    <a:cubicBezTo>
                      <a:pt x="32" y="58"/>
                      <a:pt x="30" y="59"/>
                      <a:pt x="29" y="60"/>
                    </a:cubicBezTo>
                    <a:close/>
                    <a:moveTo>
                      <a:pt x="46" y="57"/>
                    </a:moveTo>
                    <a:cubicBezTo>
                      <a:pt x="45" y="59"/>
                      <a:pt x="44" y="61"/>
                      <a:pt x="43" y="61"/>
                    </a:cubicBezTo>
                    <a:cubicBezTo>
                      <a:pt x="42" y="62"/>
                      <a:pt x="41" y="61"/>
                      <a:pt x="39" y="60"/>
                    </a:cubicBezTo>
                    <a:cubicBezTo>
                      <a:pt x="37" y="59"/>
                      <a:pt x="36" y="58"/>
                      <a:pt x="35" y="58"/>
                    </a:cubicBezTo>
                    <a:cubicBezTo>
                      <a:pt x="40" y="58"/>
                      <a:pt x="44" y="56"/>
                      <a:pt x="48" y="53"/>
                    </a:cubicBezTo>
                    <a:cubicBezTo>
                      <a:pt x="47" y="54"/>
                      <a:pt x="47" y="56"/>
                      <a:pt x="46" y="57"/>
                    </a:cubicBezTo>
                    <a:close/>
                    <a:moveTo>
                      <a:pt x="34" y="56"/>
                    </a:moveTo>
                    <a:cubicBezTo>
                      <a:pt x="21" y="56"/>
                      <a:pt x="10" y="45"/>
                      <a:pt x="10" y="32"/>
                    </a:cubicBezTo>
                    <a:cubicBezTo>
                      <a:pt x="10" y="19"/>
                      <a:pt x="21" y="9"/>
                      <a:pt x="34" y="9"/>
                    </a:cubicBezTo>
                    <a:cubicBezTo>
                      <a:pt x="47" y="9"/>
                      <a:pt x="58" y="19"/>
                      <a:pt x="58" y="32"/>
                    </a:cubicBezTo>
                    <a:cubicBezTo>
                      <a:pt x="58" y="45"/>
                      <a:pt x="47" y="56"/>
                      <a:pt x="34" y="56"/>
                    </a:cubicBezTo>
                    <a:close/>
                    <a:moveTo>
                      <a:pt x="58" y="50"/>
                    </a:moveTo>
                    <a:cubicBezTo>
                      <a:pt x="58" y="51"/>
                      <a:pt x="56" y="51"/>
                      <a:pt x="54" y="52"/>
                    </a:cubicBezTo>
                    <a:cubicBezTo>
                      <a:pt x="52" y="52"/>
                      <a:pt x="51" y="52"/>
                      <a:pt x="49" y="53"/>
                    </a:cubicBezTo>
                    <a:cubicBezTo>
                      <a:pt x="53" y="50"/>
                      <a:pt x="56" y="46"/>
                      <a:pt x="58" y="41"/>
                    </a:cubicBezTo>
                    <a:cubicBezTo>
                      <a:pt x="58" y="42"/>
                      <a:pt x="58" y="44"/>
                      <a:pt x="58" y="46"/>
                    </a:cubicBezTo>
                    <a:cubicBezTo>
                      <a:pt x="59" y="47"/>
                      <a:pt x="59" y="49"/>
                      <a:pt x="58" y="50"/>
                    </a:cubicBezTo>
                    <a:close/>
                    <a:moveTo>
                      <a:pt x="61" y="36"/>
                    </a:moveTo>
                    <a:cubicBezTo>
                      <a:pt x="60" y="37"/>
                      <a:pt x="59" y="38"/>
                      <a:pt x="58" y="40"/>
                    </a:cubicBezTo>
                    <a:cubicBezTo>
                      <a:pt x="59" y="37"/>
                      <a:pt x="60" y="35"/>
                      <a:pt x="60" y="32"/>
                    </a:cubicBezTo>
                    <a:cubicBezTo>
                      <a:pt x="60" y="30"/>
                      <a:pt x="59" y="27"/>
                      <a:pt x="58" y="25"/>
                    </a:cubicBezTo>
                    <a:cubicBezTo>
                      <a:pt x="59" y="26"/>
                      <a:pt x="60" y="27"/>
                      <a:pt x="61" y="28"/>
                    </a:cubicBezTo>
                    <a:cubicBezTo>
                      <a:pt x="63" y="30"/>
                      <a:pt x="64" y="31"/>
                      <a:pt x="64" y="32"/>
                    </a:cubicBezTo>
                    <a:cubicBezTo>
                      <a:pt x="64" y="34"/>
                      <a:pt x="63" y="35"/>
                      <a:pt x="61" y="36"/>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04" name="Google Shape;904;p16"/>
              <p:cNvSpPr/>
              <p:nvPr/>
            </p:nvSpPr>
            <p:spPr>
              <a:xfrm>
                <a:off x="8610410" y="2708898"/>
                <a:ext cx="301764" cy="268451"/>
              </a:xfrm>
              <a:custGeom>
                <a:avLst/>
                <a:gdLst/>
                <a:ahLst/>
                <a:cxnLst/>
                <a:rect l="l" t="t" r="r" b="b"/>
                <a:pathLst>
                  <a:path w="65" h="58" extrusionOk="0">
                    <a:moveTo>
                      <a:pt x="64" y="24"/>
                    </a:moveTo>
                    <a:cubicBezTo>
                      <a:pt x="64" y="24"/>
                      <a:pt x="63" y="24"/>
                      <a:pt x="63" y="24"/>
                    </a:cubicBezTo>
                    <a:cubicBezTo>
                      <a:pt x="49" y="22"/>
                      <a:pt x="49" y="22"/>
                      <a:pt x="49" y="22"/>
                    </a:cubicBezTo>
                    <a:cubicBezTo>
                      <a:pt x="49" y="22"/>
                      <a:pt x="49" y="22"/>
                      <a:pt x="49" y="22"/>
                    </a:cubicBezTo>
                    <a:cubicBezTo>
                      <a:pt x="47" y="20"/>
                      <a:pt x="46" y="18"/>
                      <a:pt x="45" y="18"/>
                    </a:cubicBezTo>
                    <a:cubicBezTo>
                      <a:pt x="44" y="17"/>
                      <a:pt x="43" y="17"/>
                      <a:pt x="42" y="16"/>
                    </a:cubicBezTo>
                    <a:cubicBezTo>
                      <a:pt x="39" y="15"/>
                      <a:pt x="37" y="14"/>
                      <a:pt x="35" y="12"/>
                    </a:cubicBezTo>
                    <a:cubicBezTo>
                      <a:pt x="33" y="10"/>
                      <a:pt x="32" y="8"/>
                      <a:pt x="32" y="6"/>
                    </a:cubicBezTo>
                    <a:cubicBezTo>
                      <a:pt x="31" y="4"/>
                      <a:pt x="31" y="2"/>
                      <a:pt x="30" y="1"/>
                    </a:cubicBezTo>
                    <a:cubicBezTo>
                      <a:pt x="28" y="0"/>
                      <a:pt x="26" y="0"/>
                      <a:pt x="24" y="0"/>
                    </a:cubicBezTo>
                    <a:cubicBezTo>
                      <a:pt x="22" y="1"/>
                      <a:pt x="20" y="4"/>
                      <a:pt x="20" y="7"/>
                    </a:cubicBezTo>
                    <a:cubicBezTo>
                      <a:pt x="19" y="14"/>
                      <a:pt x="22" y="19"/>
                      <a:pt x="24" y="23"/>
                    </a:cubicBezTo>
                    <a:cubicBezTo>
                      <a:pt x="24" y="23"/>
                      <a:pt x="24" y="23"/>
                      <a:pt x="24" y="23"/>
                    </a:cubicBezTo>
                    <a:cubicBezTo>
                      <a:pt x="23" y="22"/>
                      <a:pt x="22" y="22"/>
                      <a:pt x="21" y="22"/>
                    </a:cubicBezTo>
                    <a:cubicBezTo>
                      <a:pt x="9" y="22"/>
                      <a:pt x="9" y="22"/>
                      <a:pt x="9" y="22"/>
                    </a:cubicBezTo>
                    <a:cubicBezTo>
                      <a:pt x="6" y="22"/>
                      <a:pt x="3" y="25"/>
                      <a:pt x="3" y="28"/>
                    </a:cubicBezTo>
                    <a:cubicBezTo>
                      <a:pt x="3" y="28"/>
                      <a:pt x="3" y="29"/>
                      <a:pt x="4" y="29"/>
                    </a:cubicBezTo>
                    <a:cubicBezTo>
                      <a:pt x="1" y="30"/>
                      <a:pt x="0" y="32"/>
                      <a:pt x="0" y="34"/>
                    </a:cubicBezTo>
                    <a:cubicBezTo>
                      <a:pt x="0" y="36"/>
                      <a:pt x="1" y="38"/>
                      <a:pt x="2" y="39"/>
                    </a:cubicBezTo>
                    <a:cubicBezTo>
                      <a:pt x="2" y="40"/>
                      <a:pt x="2" y="40"/>
                      <a:pt x="2" y="41"/>
                    </a:cubicBezTo>
                    <a:cubicBezTo>
                      <a:pt x="2" y="43"/>
                      <a:pt x="3" y="45"/>
                      <a:pt x="5" y="46"/>
                    </a:cubicBezTo>
                    <a:cubicBezTo>
                      <a:pt x="5" y="46"/>
                      <a:pt x="5" y="47"/>
                      <a:pt x="5" y="48"/>
                    </a:cubicBezTo>
                    <a:cubicBezTo>
                      <a:pt x="5" y="50"/>
                      <a:pt x="6" y="52"/>
                      <a:pt x="8" y="53"/>
                    </a:cubicBezTo>
                    <a:cubicBezTo>
                      <a:pt x="9" y="53"/>
                      <a:pt x="9" y="54"/>
                      <a:pt x="10" y="55"/>
                    </a:cubicBezTo>
                    <a:cubicBezTo>
                      <a:pt x="13" y="57"/>
                      <a:pt x="24" y="58"/>
                      <a:pt x="30" y="58"/>
                    </a:cubicBezTo>
                    <a:cubicBezTo>
                      <a:pt x="32" y="58"/>
                      <a:pt x="34" y="58"/>
                      <a:pt x="35" y="57"/>
                    </a:cubicBezTo>
                    <a:cubicBezTo>
                      <a:pt x="38" y="57"/>
                      <a:pt x="41" y="56"/>
                      <a:pt x="45" y="54"/>
                    </a:cubicBezTo>
                    <a:cubicBezTo>
                      <a:pt x="45" y="55"/>
                      <a:pt x="45" y="55"/>
                      <a:pt x="45" y="55"/>
                    </a:cubicBezTo>
                    <a:cubicBezTo>
                      <a:pt x="45" y="56"/>
                      <a:pt x="46" y="56"/>
                      <a:pt x="46" y="56"/>
                    </a:cubicBezTo>
                    <a:cubicBezTo>
                      <a:pt x="60" y="57"/>
                      <a:pt x="60" y="57"/>
                      <a:pt x="60" y="57"/>
                    </a:cubicBezTo>
                    <a:cubicBezTo>
                      <a:pt x="61" y="57"/>
                      <a:pt x="62" y="56"/>
                      <a:pt x="62" y="55"/>
                    </a:cubicBezTo>
                    <a:cubicBezTo>
                      <a:pt x="64" y="26"/>
                      <a:pt x="64" y="26"/>
                      <a:pt x="64" y="26"/>
                    </a:cubicBezTo>
                    <a:cubicBezTo>
                      <a:pt x="65" y="25"/>
                      <a:pt x="64" y="25"/>
                      <a:pt x="64" y="24"/>
                    </a:cubicBezTo>
                    <a:close/>
                    <a:moveTo>
                      <a:pt x="9" y="25"/>
                    </a:moveTo>
                    <a:cubicBezTo>
                      <a:pt x="21" y="25"/>
                      <a:pt x="21" y="25"/>
                      <a:pt x="21" y="25"/>
                    </a:cubicBezTo>
                    <a:cubicBezTo>
                      <a:pt x="23" y="25"/>
                      <a:pt x="24" y="26"/>
                      <a:pt x="24" y="28"/>
                    </a:cubicBezTo>
                    <a:cubicBezTo>
                      <a:pt x="24" y="29"/>
                      <a:pt x="23" y="30"/>
                      <a:pt x="21" y="30"/>
                    </a:cubicBezTo>
                    <a:cubicBezTo>
                      <a:pt x="9" y="30"/>
                      <a:pt x="9" y="30"/>
                      <a:pt x="9" y="30"/>
                    </a:cubicBezTo>
                    <a:cubicBezTo>
                      <a:pt x="8" y="30"/>
                      <a:pt x="6" y="29"/>
                      <a:pt x="6" y="28"/>
                    </a:cubicBezTo>
                    <a:cubicBezTo>
                      <a:pt x="6" y="26"/>
                      <a:pt x="8" y="25"/>
                      <a:pt x="9" y="25"/>
                    </a:cubicBezTo>
                    <a:close/>
                    <a:moveTo>
                      <a:pt x="6" y="32"/>
                    </a:moveTo>
                    <a:cubicBezTo>
                      <a:pt x="18" y="32"/>
                      <a:pt x="18" y="32"/>
                      <a:pt x="18" y="32"/>
                    </a:cubicBezTo>
                    <a:cubicBezTo>
                      <a:pt x="19" y="32"/>
                      <a:pt x="21" y="33"/>
                      <a:pt x="21" y="34"/>
                    </a:cubicBezTo>
                    <a:cubicBezTo>
                      <a:pt x="21" y="36"/>
                      <a:pt x="19" y="37"/>
                      <a:pt x="18" y="37"/>
                    </a:cubicBezTo>
                    <a:cubicBezTo>
                      <a:pt x="8" y="37"/>
                      <a:pt x="8" y="37"/>
                      <a:pt x="8" y="37"/>
                    </a:cubicBezTo>
                    <a:cubicBezTo>
                      <a:pt x="6" y="37"/>
                      <a:pt x="6" y="37"/>
                      <a:pt x="6" y="37"/>
                    </a:cubicBezTo>
                    <a:cubicBezTo>
                      <a:pt x="4" y="37"/>
                      <a:pt x="3" y="36"/>
                      <a:pt x="3" y="34"/>
                    </a:cubicBezTo>
                    <a:cubicBezTo>
                      <a:pt x="3" y="33"/>
                      <a:pt x="4" y="32"/>
                      <a:pt x="6" y="32"/>
                    </a:cubicBezTo>
                    <a:close/>
                    <a:moveTo>
                      <a:pt x="8" y="39"/>
                    </a:moveTo>
                    <a:cubicBezTo>
                      <a:pt x="18" y="39"/>
                      <a:pt x="18" y="39"/>
                      <a:pt x="18" y="39"/>
                    </a:cubicBezTo>
                    <a:cubicBezTo>
                      <a:pt x="20" y="39"/>
                      <a:pt x="20" y="39"/>
                      <a:pt x="20" y="39"/>
                    </a:cubicBezTo>
                    <a:cubicBezTo>
                      <a:pt x="22" y="39"/>
                      <a:pt x="23" y="40"/>
                      <a:pt x="23" y="41"/>
                    </a:cubicBezTo>
                    <a:cubicBezTo>
                      <a:pt x="23" y="42"/>
                      <a:pt x="22" y="43"/>
                      <a:pt x="20" y="43"/>
                    </a:cubicBezTo>
                    <a:cubicBezTo>
                      <a:pt x="11" y="43"/>
                      <a:pt x="11" y="43"/>
                      <a:pt x="11" y="43"/>
                    </a:cubicBezTo>
                    <a:cubicBezTo>
                      <a:pt x="8" y="43"/>
                      <a:pt x="8" y="43"/>
                      <a:pt x="8" y="43"/>
                    </a:cubicBezTo>
                    <a:cubicBezTo>
                      <a:pt x="6" y="43"/>
                      <a:pt x="5" y="42"/>
                      <a:pt x="5" y="41"/>
                    </a:cubicBezTo>
                    <a:cubicBezTo>
                      <a:pt x="5" y="40"/>
                      <a:pt x="6" y="39"/>
                      <a:pt x="8" y="39"/>
                    </a:cubicBezTo>
                    <a:close/>
                    <a:moveTo>
                      <a:pt x="11" y="45"/>
                    </a:moveTo>
                    <a:cubicBezTo>
                      <a:pt x="20" y="45"/>
                      <a:pt x="20" y="45"/>
                      <a:pt x="20" y="45"/>
                    </a:cubicBezTo>
                    <a:cubicBezTo>
                      <a:pt x="23" y="45"/>
                      <a:pt x="23" y="45"/>
                      <a:pt x="23" y="45"/>
                    </a:cubicBezTo>
                    <a:cubicBezTo>
                      <a:pt x="25" y="45"/>
                      <a:pt x="26" y="47"/>
                      <a:pt x="26" y="48"/>
                    </a:cubicBezTo>
                    <a:cubicBezTo>
                      <a:pt x="26" y="49"/>
                      <a:pt x="25" y="50"/>
                      <a:pt x="23" y="50"/>
                    </a:cubicBezTo>
                    <a:cubicBezTo>
                      <a:pt x="11" y="50"/>
                      <a:pt x="11" y="50"/>
                      <a:pt x="11" y="50"/>
                    </a:cubicBezTo>
                    <a:cubicBezTo>
                      <a:pt x="9" y="50"/>
                      <a:pt x="8" y="49"/>
                      <a:pt x="8" y="48"/>
                    </a:cubicBezTo>
                    <a:cubicBezTo>
                      <a:pt x="8" y="47"/>
                      <a:pt x="9" y="45"/>
                      <a:pt x="11" y="45"/>
                    </a:cubicBezTo>
                    <a:close/>
                    <a:moveTo>
                      <a:pt x="23" y="52"/>
                    </a:moveTo>
                    <a:cubicBezTo>
                      <a:pt x="26" y="52"/>
                      <a:pt x="28" y="50"/>
                      <a:pt x="28" y="48"/>
                    </a:cubicBezTo>
                    <a:cubicBezTo>
                      <a:pt x="28" y="46"/>
                      <a:pt x="26" y="44"/>
                      <a:pt x="24" y="44"/>
                    </a:cubicBezTo>
                    <a:cubicBezTo>
                      <a:pt x="25" y="43"/>
                      <a:pt x="25" y="42"/>
                      <a:pt x="25" y="41"/>
                    </a:cubicBezTo>
                    <a:cubicBezTo>
                      <a:pt x="25" y="39"/>
                      <a:pt x="24" y="38"/>
                      <a:pt x="22" y="37"/>
                    </a:cubicBezTo>
                    <a:cubicBezTo>
                      <a:pt x="22" y="36"/>
                      <a:pt x="23" y="35"/>
                      <a:pt x="23" y="34"/>
                    </a:cubicBezTo>
                    <a:cubicBezTo>
                      <a:pt x="23" y="33"/>
                      <a:pt x="22" y="33"/>
                      <a:pt x="21" y="32"/>
                    </a:cubicBezTo>
                    <a:cubicBezTo>
                      <a:pt x="24" y="32"/>
                      <a:pt x="26" y="30"/>
                      <a:pt x="26" y="28"/>
                    </a:cubicBezTo>
                    <a:cubicBezTo>
                      <a:pt x="26" y="27"/>
                      <a:pt x="26" y="26"/>
                      <a:pt x="26" y="26"/>
                    </a:cubicBezTo>
                    <a:cubicBezTo>
                      <a:pt x="27" y="25"/>
                      <a:pt x="27" y="25"/>
                      <a:pt x="27" y="25"/>
                    </a:cubicBezTo>
                    <a:cubicBezTo>
                      <a:pt x="28" y="27"/>
                      <a:pt x="28" y="29"/>
                      <a:pt x="28" y="31"/>
                    </a:cubicBezTo>
                    <a:cubicBezTo>
                      <a:pt x="29" y="38"/>
                      <a:pt x="37" y="41"/>
                      <a:pt x="37" y="41"/>
                    </a:cubicBezTo>
                    <a:cubicBezTo>
                      <a:pt x="38" y="41"/>
                      <a:pt x="38" y="41"/>
                      <a:pt x="39" y="40"/>
                    </a:cubicBezTo>
                    <a:cubicBezTo>
                      <a:pt x="39" y="40"/>
                      <a:pt x="38" y="39"/>
                      <a:pt x="38" y="39"/>
                    </a:cubicBezTo>
                    <a:cubicBezTo>
                      <a:pt x="38" y="39"/>
                      <a:pt x="31" y="37"/>
                      <a:pt x="30" y="31"/>
                    </a:cubicBezTo>
                    <a:cubicBezTo>
                      <a:pt x="30" y="28"/>
                      <a:pt x="29" y="24"/>
                      <a:pt x="29" y="24"/>
                    </a:cubicBezTo>
                    <a:cubicBezTo>
                      <a:pt x="29" y="24"/>
                      <a:pt x="29" y="24"/>
                      <a:pt x="29" y="24"/>
                    </a:cubicBezTo>
                    <a:cubicBezTo>
                      <a:pt x="29" y="24"/>
                      <a:pt x="29" y="24"/>
                      <a:pt x="29" y="24"/>
                    </a:cubicBezTo>
                    <a:cubicBezTo>
                      <a:pt x="29" y="24"/>
                      <a:pt x="29" y="24"/>
                      <a:pt x="29" y="24"/>
                    </a:cubicBezTo>
                    <a:cubicBezTo>
                      <a:pt x="29" y="24"/>
                      <a:pt x="29" y="24"/>
                      <a:pt x="29" y="23"/>
                    </a:cubicBezTo>
                    <a:cubicBezTo>
                      <a:pt x="29" y="23"/>
                      <a:pt x="21" y="16"/>
                      <a:pt x="22" y="8"/>
                    </a:cubicBezTo>
                    <a:cubicBezTo>
                      <a:pt x="23" y="5"/>
                      <a:pt x="24" y="4"/>
                      <a:pt x="25" y="3"/>
                    </a:cubicBezTo>
                    <a:cubicBezTo>
                      <a:pt x="26" y="3"/>
                      <a:pt x="27" y="3"/>
                      <a:pt x="28" y="4"/>
                    </a:cubicBezTo>
                    <a:cubicBezTo>
                      <a:pt x="28" y="4"/>
                      <a:pt x="29" y="5"/>
                      <a:pt x="29" y="7"/>
                    </a:cubicBezTo>
                    <a:cubicBezTo>
                      <a:pt x="30" y="9"/>
                      <a:pt x="31" y="11"/>
                      <a:pt x="32" y="14"/>
                    </a:cubicBezTo>
                    <a:cubicBezTo>
                      <a:pt x="35" y="17"/>
                      <a:pt x="38" y="18"/>
                      <a:pt x="40" y="19"/>
                    </a:cubicBezTo>
                    <a:cubicBezTo>
                      <a:pt x="41" y="19"/>
                      <a:pt x="42" y="20"/>
                      <a:pt x="43" y="20"/>
                    </a:cubicBezTo>
                    <a:cubicBezTo>
                      <a:pt x="44" y="21"/>
                      <a:pt x="47" y="25"/>
                      <a:pt x="48" y="26"/>
                    </a:cubicBezTo>
                    <a:cubicBezTo>
                      <a:pt x="46" y="50"/>
                      <a:pt x="46" y="50"/>
                      <a:pt x="46" y="50"/>
                    </a:cubicBezTo>
                    <a:cubicBezTo>
                      <a:pt x="43" y="52"/>
                      <a:pt x="39" y="54"/>
                      <a:pt x="34" y="54"/>
                    </a:cubicBezTo>
                    <a:cubicBezTo>
                      <a:pt x="27" y="55"/>
                      <a:pt x="14" y="54"/>
                      <a:pt x="12" y="52"/>
                    </a:cubicBezTo>
                    <a:cubicBezTo>
                      <a:pt x="12" y="52"/>
                      <a:pt x="12" y="52"/>
                      <a:pt x="12" y="52"/>
                    </a:cubicBezTo>
                    <a:lnTo>
                      <a:pt x="23" y="52"/>
                    </a:lnTo>
                    <a:close/>
                    <a:moveTo>
                      <a:pt x="50" y="26"/>
                    </a:moveTo>
                    <a:cubicBezTo>
                      <a:pt x="61" y="27"/>
                      <a:pt x="61" y="27"/>
                      <a:pt x="61" y="27"/>
                    </a:cubicBezTo>
                    <a:cubicBezTo>
                      <a:pt x="59" y="54"/>
                      <a:pt x="59" y="54"/>
                      <a:pt x="59" y="54"/>
                    </a:cubicBezTo>
                    <a:cubicBezTo>
                      <a:pt x="48" y="53"/>
                      <a:pt x="48" y="53"/>
                      <a:pt x="48" y="53"/>
                    </a:cubicBezTo>
                    <a:lnTo>
                      <a:pt x="50" y="26"/>
                    </a:ln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05" name="Google Shape;905;p16"/>
              <p:cNvSpPr/>
              <p:nvPr/>
            </p:nvSpPr>
            <p:spPr>
              <a:xfrm>
                <a:off x="8014315" y="3728737"/>
                <a:ext cx="236963" cy="159712"/>
              </a:xfrm>
              <a:custGeom>
                <a:avLst/>
                <a:gdLst/>
                <a:ahLst/>
                <a:cxnLst/>
                <a:rect l="l" t="t" r="r" b="b"/>
                <a:pathLst>
                  <a:path w="58" h="38" extrusionOk="0">
                    <a:moveTo>
                      <a:pt x="58" y="18"/>
                    </a:moveTo>
                    <a:cubicBezTo>
                      <a:pt x="57" y="18"/>
                      <a:pt x="47" y="0"/>
                      <a:pt x="31" y="0"/>
                    </a:cubicBezTo>
                    <a:cubicBezTo>
                      <a:pt x="15" y="0"/>
                      <a:pt x="1" y="17"/>
                      <a:pt x="1" y="18"/>
                    </a:cubicBezTo>
                    <a:cubicBezTo>
                      <a:pt x="0" y="19"/>
                      <a:pt x="0" y="19"/>
                      <a:pt x="0" y="20"/>
                    </a:cubicBezTo>
                    <a:cubicBezTo>
                      <a:pt x="1" y="21"/>
                      <a:pt x="13" y="38"/>
                      <a:pt x="31" y="38"/>
                    </a:cubicBezTo>
                    <a:cubicBezTo>
                      <a:pt x="49" y="38"/>
                      <a:pt x="57" y="20"/>
                      <a:pt x="58" y="20"/>
                    </a:cubicBezTo>
                    <a:cubicBezTo>
                      <a:pt x="58" y="19"/>
                      <a:pt x="58" y="19"/>
                      <a:pt x="58" y="18"/>
                    </a:cubicBezTo>
                    <a:close/>
                    <a:moveTo>
                      <a:pt x="18" y="19"/>
                    </a:moveTo>
                    <a:cubicBezTo>
                      <a:pt x="16" y="19"/>
                      <a:pt x="16" y="19"/>
                      <a:pt x="16" y="19"/>
                    </a:cubicBezTo>
                    <a:cubicBezTo>
                      <a:pt x="16" y="27"/>
                      <a:pt x="21" y="33"/>
                      <a:pt x="28" y="34"/>
                    </a:cubicBezTo>
                    <a:cubicBezTo>
                      <a:pt x="16" y="33"/>
                      <a:pt x="6" y="22"/>
                      <a:pt x="4" y="19"/>
                    </a:cubicBezTo>
                    <a:cubicBezTo>
                      <a:pt x="6" y="16"/>
                      <a:pt x="16" y="6"/>
                      <a:pt x="27" y="4"/>
                    </a:cubicBezTo>
                    <a:cubicBezTo>
                      <a:pt x="24" y="5"/>
                      <a:pt x="21" y="7"/>
                      <a:pt x="19" y="9"/>
                    </a:cubicBezTo>
                    <a:cubicBezTo>
                      <a:pt x="21" y="10"/>
                      <a:pt x="21" y="10"/>
                      <a:pt x="21" y="10"/>
                    </a:cubicBezTo>
                    <a:cubicBezTo>
                      <a:pt x="23" y="7"/>
                      <a:pt x="27" y="5"/>
                      <a:pt x="31" y="5"/>
                    </a:cubicBezTo>
                    <a:cubicBezTo>
                      <a:pt x="39" y="5"/>
                      <a:pt x="45" y="11"/>
                      <a:pt x="45" y="19"/>
                    </a:cubicBezTo>
                    <a:cubicBezTo>
                      <a:pt x="45" y="27"/>
                      <a:pt x="39" y="33"/>
                      <a:pt x="31" y="33"/>
                    </a:cubicBezTo>
                    <a:cubicBezTo>
                      <a:pt x="24" y="33"/>
                      <a:pt x="18" y="27"/>
                      <a:pt x="18" y="19"/>
                    </a:cubicBezTo>
                    <a:close/>
                    <a:moveTo>
                      <a:pt x="36" y="34"/>
                    </a:moveTo>
                    <a:cubicBezTo>
                      <a:pt x="42" y="32"/>
                      <a:pt x="47" y="26"/>
                      <a:pt x="47" y="19"/>
                    </a:cubicBezTo>
                    <a:cubicBezTo>
                      <a:pt x="47" y="12"/>
                      <a:pt x="43" y="7"/>
                      <a:pt x="38" y="4"/>
                    </a:cubicBezTo>
                    <a:cubicBezTo>
                      <a:pt x="47" y="8"/>
                      <a:pt x="53" y="17"/>
                      <a:pt x="55" y="19"/>
                    </a:cubicBezTo>
                    <a:cubicBezTo>
                      <a:pt x="53" y="22"/>
                      <a:pt x="47" y="32"/>
                      <a:pt x="36" y="34"/>
                    </a:cubicBezTo>
                    <a:close/>
                    <a:moveTo>
                      <a:pt x="40" y="19"/>
                    </a:moveTo>
                    <a:cubicBezTo>
                      <a:pt x="40" y="24"/>
                      <a:pt x="36" y="28"/>
                      <a:pt x="31" y="28"/>
                    </a:cubicBezTo>
                    <a:cubicBezTo>
                      <a:pt x="27" y="28"/>
                      <a:pt x="23" y="24"/>
                      <a:pt x="23" y="19"/>
                    </a:cubicBezTo>
                    <a:cubicBezTo>
                      <a:pt x="31" y="19"/>
                      <a:pt x="31" y="19"/>
                      <a:pt x="31" y="19"/>
                    </a:cubicBezTo>
                    <a:cubicBezTo>
                      <a:pt x="24" y="14"/>
                      <a:pt x="24" y="14"/>
                      <a:pt x="24" y="14"/>
                    </a:cubicBezTo>
                    <a:cubicBezTo>
                      <a:pt x="26" y="12"/>
                      <a:pt x="29" y="10"/>
                      <a:pt x="31" y="10"/>
                    </a:cubicBezTo>
                    <a:cubicBezTo>
                      <a:pt x="36" y="10"/>
                      <a:pt x="40" y="14"/>
                      <a:pt x="40" y="19"/>
                    </a:cubicBezTo>
                    <a:close/>
                  </a:path>
                </a:pathLst>
              </a:custGeom>
              <a:solidFill>
                <a:srgbClr val="AEABAB">
                  <a:alpha val="74901"/>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grpSp>
        <p:grpSp>
          <p:nvGrpSpPr>
            <p:cNvPr id="906" name="Google Shape;906;p16"/>
            <p:cNvGrpSpPr/>
            <p:nvPr/>
          </p:nvGrpSpPr>
          <p:grpSpPr>
            <a:xfrm>
              <a:off x="5178405" y="3478837"/>
              <a:ext cx="1967224" cy="3379163"/>
              <a:chOff x="3724275" y="1833563"/>
              <a:chExt cx="1316038" cy="2260600"/>
            </a:xfrm>
          </p:grpSpPr>
          <p:sp>
            <p:nvSpPr>
              <p:cNvPr id="907" name="Google Shape;907;p16"/>
              <p:cNvSpPr/>
              <p:nvPr/>
            </p:nvSpPr>
            <p:spPr>
              <a:xfrm>
                <a:off x="4216400" y="2362201"/>
                <a:ext cx="330200" cy="381000"/>
              </a:xfrm>
              <a:custGeom>
                <a:avLst/>
                <a:gdLst/>
                <a:ahLst/>
                <a:cxnLst/>
                <a:rect l="l" t="t" r="r" b="b"/>
                <a:pathLst>
                  <a:path w="208" h="240" extrusionOk="0">
                    <a:moveTo>
                      <a:pt x="208" y="240"/>
                    </a:moveTo>
                    <a:lnTo>
                      <a:pt x="0" y="240"/>
                    </a:lnTo>
                    <a:lnTo>
                      <a:pt x="8" y="0"/>
                    </a:lnTo>
                    <a:lnTo>
                      <a:pt x="199" y="0"/>
                    </a:lnTo>
                    <a:lnTo>
                      <a:pt x="208" y="240"/>
                    </a:lnTo>
                    <a:close/>
                  </a:path>
                </a:pathLst>
              </a:custGeom>
              <a:solidFill>
                <a:srgbClr val="F1C9A5"/>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08" name="Google Shape;908;p16"/>
              <p:cNvSpPr/>
              <p:nvPr/>
            </p:nvSpPr>
            <p:spPr>
              <a:xfrm>
                <a:off x="4111625" y="1833563"/>
                <a:ext cx="538163" cy="676275"/>
              </a:xfrm>
              <a:custGeom>
                <a:avLst/>
                <a:gdLst/>
                <a:ahLst/>
                <a:cxnLst/>
                <a:rect l="l" t="t" r="r" b="b"/>
                <a:pathLst>
                  <a:path w="179" h="226" extrusionOk="0">
                    <a:moveTo>
                      <a:pt x="179" y="109"/>
                    </a:moveTo>
                    <a:cubicBezTo>
                      <a:pt x="179" y="54"/>
                      <a:pt x="171" y="0"/>
                      <a:pt x="90" y="0"/>
                    </a:cubicBezTo>
                    <a:cubicBezTo>
                      <a:pt x="7" y="0"/>
                      <a:pt x="0" y="54"/>
                      <a:pt x="0" y="109"/>
                    </a:cubicBezTo>
                    <a:cubicBezTo>
                      <a:pt x="0" y="145"/>
                      <a:pt x="17" y="176"/>
                      <a:pt x="42" y="194"/>
                    </a:cubicBezTo>
                    <a:cubicBezTo>
                      <a:pt x="49" y="218"/>
                      <a:pt x="49" y="218"/>
                      <a:pt x="49" y="218"/>
                    </a:cubicBezTo>
                    <a:cubicBezTo>
                      <a:pt x="50" y="223"/>
                      <a:pt x="55" y="226"/>
                      <a:pt x="59" y="226"/>
                    </a:cubicBezTo>
                    <a:cubicBezTo>
                      <a:pt x="121" y="226"/>
                      <a:pt x="121" y="226"/>
                      <a:pt x="121" y="226"/>
                    </a:cubicBezTo>
                    <a:cubicBezTo>
                      <a:pt x="125" y="226"/>
                      <a:pt x="130" y="223"/>
                      <a:pt x="131" y="218"/>
                    </a:cubicBezTo>
                    <a:cubicBezTo>
                      <a:pt x="138" y="194"/>
                      <a:pt x="138" y="194"/>
                      <a:pt x="138" y="194"/>
                    </a:cubicBezTo>
                    <a:cubicBezTo>
                      <a:pt x="163" y="176"/>
                      <a:pt x="179" y="145"/>
                      <a:pt x="179" y="109"/>
                    </a:cubicBezTo>
                    <a:close/>
                  </a:path>
                </a:pathLst>
              </a:custGeom>
              <a:solidFill>
                <a:srgbClr val="634E4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09" name="Google Shape;909;p16"/>
              <p:cNvSpPr/>
              <p:nvPr/>
            </p:nvSpPr>
            <p:spPr>
              <a:xfrm>
                <a:off x="3724275" y="2557463"/>
                <a:ext cx="1316038" cy="1536700"/>
              </a:xfrm>
              <a:custGeom>
                <a:avLst/>
                <a:gdLst/>
                <a:ahLst/>
                <a:cxnLst/>
                <a:rect l="l" t="t" r="r" b="b"/>
                <a:pathLst>
                  <a:path w="438" h="514" extrusionOk="0">
                    <a:moveTo>
                      <a:pt x="405" y="60"/>
                    </a:moveTo>
                    <a:cubicBezTo>
                      <a:pt x="287" y="28"/>
                      <a:pt x="287" y="28"/>
                      <a:pt x="287" y="28"/>
                    </a:cubicBezTo>
                    <a:cubicBezTo>
                      <a:pt x="282" y="8"/>
                      <a:pt x="282" y="8"/>
                      <a:pt x="282" y="8"/>
                    </a:cubicBezTo>
                    <a:cubicBezTo>
                      <a:pt x="282" y="8"/>
                      <a:pt x="235" y="0"/>
                      <a:pt x="219" y="0"/>
                    </a:cubicBezTo>
                    <a:cubicBezTo>
                      <a:pt x="203" y="0"/>
                      <a:pt x="156" y="8"/>
                      <a:pt x="156" y="8"/>
                    </a:cubicBezTo>
                    <a:cubicBezTo>
                      <a:pt x="152" y="28"/>
                      <a:pt x="152" y="28"/>
                      <a:pt x="152" y="28"/>
                    </a:cubicBezTo>
                    <a:cubicBezTo>
                      <a:pt x="33" y="60"/>
                      <a:pt x="33" y="60"/>
                      <a:pt x="33" y="60"/>
                    </a:cubicBezTo>
                    <a:cubicBezTo>
                      <a:pt x="15" y="66"/>
                      <a:pt x="0" y="75"/>
                      <a:pt x="0" y="93"/>
                    </a:cubicBezTo>
                    <a:cubicBezTo>
                      <a:pt x="0" y="93"/>
                      <a:pt x="3" y="213"/>
                      <a:pt x="7" y="258"/>
                    </a:cubicBezTo>
                    <a:cubicBezTo>
                      <a:pt x="9" y="285"/>
                      <a:pt x="15" y="341"/>
                      <a:pt x="65" y="344"/>
                    </a:cubicBezTo>
                    <a:cubicBezTo>
                      <a:pt x="35" y="514"/>
                      <a:pt x="35" y="514"/>
                      <a:pt x="35" y="514"/>
                    </a:cubicBezTo>
                    <a:cubicBezTo>
                      <a:pt x="402" y="514"/>
                      <a:pt x="402" y="514"/>
                      <a:pt x="402" y="514"/>
                    </a:cubicBezTo>
                    <a:cubicBezTo>
                      <a:pt x="371" y="344"/>
                      <a:pt x="371" y="344"/>
                      <a:pt x="371" y="344"/>
                    </a:cubicBezTo>
                    <a:cubicBezTo>
                      <a:pt x="424" y="344"/>
                      <a:pt x="428" y="285"/>
                      <a:pt x="431" y="258"/>
                    </a:cubicBezTo>
                    <a:cubicBezTo>
                      <a:pt x="436" y="213"/>
                      <a:pt x="438" y="93"/>
                      <a:pt x="438" y="93"/>
                    </a:cubicBezTo>
                    <a:cubicBezTo>
                      <a:pt x="438" y="75"/>
                      <a:pt x="425" y="67"/>
                      <a:pt x="405" y="60"/>
                    </a:cubicBezTo>
                    <a:close/>
                  </a:path>
                </a:pathLst>
              </a:custGeom>
              <a:solidFill>
                <a:schemeClr val="dk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910" name="Google Shape;910;p16"/>
            <p:cNvSpPr/>
            <p:nvPr/>
          </p:nvSpPr>
          <p:spPr>
            <a:xfrm>
              <a:off x="7223911" y="1754003"/>
              <a:ext cx="754322" cy="653454"/>
            </a:xfrm>
            <a:custGeom>
              <a:avLst/>
              <a:gdLst/>
              <a:ahLst/>
              <a:cxnLst/>
              <a:rect l="l" t="t" r="r" b="b"/>
              <a:pathLst>
                <a:path w="72" h="60" extrusionOk="0">
                  <a:moveTo>
                    <a:pt x="72" y="13"/>
                  </a:moveTo>
                  <a:cubicBezTo>
                    <a:pt x="72" y="14"/>
                    <a:pt x="71" y="15"/>
                    <a:pt x="71" y="15"/>
                  </a:cubicBezTo>
                  <a:cubicBezTo>
                    <a:pt x="60" y="15"/>
                    <a:pt x="60" y="15"/>
                    <a:pt x="60" y="15"/>
                  </a:cubicBezTo>
                  <a:cubicBezTo>
                    <a:pt x="59" y="15"/>
                    <a:pt x="57" y="16"/>
                    <a:pt x="57" y="17"/>
                  </a:cubicBezTo>
                  <a:cubicBezTo>
                    <a:pt x="49" y="41"/>
                    <a:pt x="49" y="41"/>
                    <a:pt x="49" y="41"/>
                  </a:cubicBezTo>
                  <a:cubicBezTo>
                    <a:pt x="49" y="43"/>
                    <a:pt x="46" y="45"/>
                    <a:pt x="44" y="45"/>
                  </a:cubicBezTo>
                  <a:cubicBezTo>
                    <a:pt x="14" y="45"/>
                    <a:pt x="14" y="45"/>
                    <a:pt x="14" y="45"/>
                  </a:cubicBezTo>
                  <a:cubicBezTo>
                    <a:pt x="13" y="45"/>
                    <a:pt x="13" y="45"/>
                    <a:pt x="12" y="45"/>
                  </a:cubicBezTo>
                  <a:cubicBezTo>
                    <a:pt x="12" y="47"/>
                    <a:pt x="12" y="47"/>
                    <a:pt x="12" y="47"/>
                  </a:cubicBezTo>
                  <a:cubicBezTo>
                    <a:pt x="12" y="47"/>
                    <a:pt x="13" y="48"/>
                    <a:pt x="14" y="48"/>
                  </a:cubicBezTo>
                  <a:cubicBezTo>
                    <a:pt x="47" y="48"/>
                    <a:pt x="47" y="48"/>
                    <a:pt x="47" y="48"/>
                  </a:cubicBezTo>
                  <a:cubicBezTo>
                    <a:pt x="48" y="48"/>
                    <a:pt x="48" y="49"/>
                    <a:pt x="48" y="50"/>
                  </a:cubicBezTo>
                  <a:cubicBezTo>
                    <a:pt x="48" y="50"/>
                    <a:pt x="48" y="51"/>
                    <a:pt x="47" y="51"/>
                  </a:cubicBezTo>
                  <a:cubicBezTo>
                    <a:pt x="14" y="51"/>
                    <a:pt x="14" y="51"/>
                    <a:pt x="14" y="51"/>
                  </a:cubicBezTo>
                  <a:cubicBezTo>
                    <a:pt x="11" y="51"/>
                    <a:pt x="9" y="49"/>
                    <a:pt x="9" y="47"/>
                  </a:cubicBezTo>
                  <a:cubicBezTo>
                    <a:pt x="9" y="44"/>
                    <a:pt x="9" y="44"/>
                    <a:pt x="9" y="44"/>
                  </a:cubicBezTo>
                  <a:cubicBezTo>
                    <a:pt x="9" y="43"/>
                    <a:pt x="9" y="43"/>
                    <a:pt x="9" y="43"/>
                  </a:cubicBezTo>
                  <a:cubicBezTo>
                    <a:pt x="9" y="42"/>
                    <a:pt x="8" y="42"/>
                    <a:pt x="8" y="41"/>
                  </a:cubicBezTo>
                  <a:cubicBezTo>
                    <a:pt x="0" y="24"/>
                    <a:pt x="0" y="24"/>
                    <a:pt x="0" y="24"/>
                  </a:cubicBezTo>
                  <a:cubicBezTo>
                    <a:pt x="0" y="23"/>
                    <a:pt x="0" y="22"/>
                    <a:pt x="1" y="22"/>
                  </a:cubicBezTo>
                  <a:cubicBezTo>
                    <a:pt x="2" y="21"/>
                    <a:pt x="3" y="22"/>
                    <a:pt x="3" y="22"/>
                  </a:cubicBezTo>
                  <a:cubicBezTo>
                    <a:pt x="11" y="40"/>
                    <a:pt x="11" y="40"/>
                    <a:pt x="11" y="40"/>
                  </a:cubicBezTo>
                  <a:cubicBezTo>
                    <a:pt x="11" y="41"/>
                    <a:pt x="13" y="42"/>
                    <a:pt x="14" y="42"/>
                  </a:cubicBezTo>
                  <a:cubicBezTo>
                    <a:pt x="44" y="42"/>
                    <a:pt x="44" y="42"/>
                    <a:pt x="44" y="42"/>
                  </a:cubicBezTo>
                  <a:cubicBezTo>
                    <a:pt x="45" y="42"/>
                    <a:pt x="46" y="41"/>
                    <a:pt x="47" y="40"/>
                  </a:cubicBezTo>
                  <a:cubicBezTo>
                    <a:pt x="54" y="16"/>
                    <a:pt x="54" y="16"/>
                    <a:pt x="54" y="16"/>
                  </a:cubicBezTo>
                  <a:cubicBezTo>
                    <a:pt x="55" y="13"/>
                    <a:pt x="57" y="12"/>
                    <a:pt x="60" y="12"/>
                  </a:cubicBezTo>
                  <a:cubicBezTo>
                    <a:pt x="71" y="12"/>
                    <a:pt x="71" y="12"/>
                    <a:pt x="71" y="12"/>
                  </a:cubicBezTo>
                  <a:cubicBezTo>
                    <a:pt x="71" y="12"/>
                    <a:pt x="72" y="12"/>
                    <a:pt x="72" y="13"/>
                  </a:cubicBezTo>
                  <a:close/>
                  <a:moveTo>
                    <a:pt x="18" y="56"/>
                  </a:moveTo>
                  <a:cubicBezTo>
                    <a:pt x="18" y="58"/>
                    <a:pt x="17" y="60"/>
                    <a:pt x="15" y="60"/>
                  </a:cubicBezTo>
                  <a:cubicBezTo>
                    <a:pt x="13" y="60"/>
                    <a:pt x="11" y="58"/>
                    <a:pt x="11" y="56"/>
                  </a:cubicBezTo>
                  <a:cubicBezTo>
                    <a:pt x="11" y="54"/>
                    <a:pt x="13" y="52"/>
                    <a:pt x="15" y="52"/>
                  </a:cubicBezTo>
                  <a:cubicBezTo>
                    <a:pt x="17" y="52"/>
                    <a:pt x="18" y="54"/>
                    <a:pt x="18" y="56"/>
                  </a:cubicBezTo>
                  <a:close/>
                  <a:moveTo>
                    <a:pt x="16" y="56"/>
                  </a:moveTo>
                  <a:cubicBezTo>
                    <a:pt x="16" y="55"/>
                    <a:pt x="16" y="54"/>
                    <a:pt x="15" y="54"/>
                  </a:cubicBezTo>
                  <a:cubicBezTo>
                    <a:pt x="14" y="54"/>
                    <a:pt x="13" y="55"/>
                    <a:pt x="13" y="56"/>
                  </a:cubicBezTo>
                  <a:cubicBezTo>
                    <a:pt x="13" y="57"/>
                    <a:pt x="14" y="58"/>
                    <a:pt x="15" y="58"/>
                  </a:cubicBezTo>
                  <a:cubicBezTo>
                    <a:pt x="16" y="58"/>
                    <a:pt x="16" y="57"/>
                    <a:pt x="16" y="56"/>
                  </a:cubicBezTo>
                  <a:close/>
                  <a:moveTo>
                    <a:pt x="45" y="56"/>
                  </a:moveTo>
                  <a:cubicBezTo>
                    <a:pt x="45" y="58"/>
                    <a:pt x="44" y="60"/>
                    <a:pt x="42" y="60"/>
                  </a:cubicBezTo>
                  <a:cubicBezTo>
                    <a:pt x="40" y="60"/>
                    <a:pt x="38" y="58"/>
                    <a:pt x="38" y="56"/>
                  </a:cubicBezTo>
                  <a:cubicBezTo>
                    <a:pt x="38" y="54"/>
                    <a:pt x="40" y="52"/>
                    <a:pt x="42" y="52"/>
                  </a:cubicBezTo>
                  <a:cubicBezTo>
                    <a:pt x="44" y="52"/>
                    <a:pt x="45" y="54"/>
                    <a:pt x="45" y="56"/>
                  </a:cubicBezTo>
                  <a:close/>
                  <a:moveTo>
                    <a:pt x="43" y="56"/>
                  </a:moveTo>
                  <a:cubicBezTo>
                    <a:pt x="43" y="55"/>
                    <a:pt x="43" y="54"/>
                    <a:pt x="42" y="54"/>
                  </a:cubicBezTo>
                  <a:cubicBezTo>
                    <a:pt x="41" y="54"/>
                    <a:pt x="40" y="55"/>
                    <a:pt x="40" y="56"/>
                  </a:cubicBezTo>
                  <a:cubicBezTo>
                    <a:pt x="40" y="57"/>
                    <a:pt x="41" y="58"/>
                    <a:pt x="42" y="58"/>
                  </a:cubicBezTo>
                  <a:cubicBezTo>
                    <a:pt x="43" y="58"/>
                    <a:pt x="43" y="57"/>
                    <a:pt x="43" y="56"/>
                  </a:cubicBezTo>
                  <a:close/>
                  <a:moveTo>
                    <a:pt x="46" y="35"/>
                  </a:moveTo>
                  <a:cubicBezTo>
                    <a:pt x="46" y="34"/>
                    <a:pt x="45" y="34"/>
                    <a:pt x="45" y="34"/>
                  </a:cubicBezTo>
                  <a:cubicBezTo>
                    <a:pt x="12" y="34"/>
                    <a:pt x="12" y="34"/>
                    <a:pt x="12" y="34"/>
                  </a:cubicBezTo>
                  <a:cubicBezTo>
                    <a:pt x="11" y="34"/>
                    <a:pt x="11" y="34"/>
                    <a:pt x="11" y="35"/>
                  </a:cubicBezTo>
                  <a:cubicBezTo>
                    <a:pt x="11" y="35"/>
                    <a:pt x="11" y="36"/>
                    <a:pt x="12" y="36"/>
                  </a:cubicBezTo>
                  <a:cubicBezTo>
                    <a:pt x="45" y="36"/>
                    <a:pt x="45" y="36"/>
                    <a:pt x="45" y="36"/>
                  </a:cubicBezTo>
                  <a:cubicBezTo>
                    <a:pt x="45" y="36"/>
                    <a:pt x="46" y="35"/>
                    <a:pt x="46" y="35"/>
                  </a:cubicBezTo>
                  <a:close/>
                  <a:moveTo>
                    <a:pt x="13" y="38"/>
                  </a:moveTo>
                  <a:cubicBezTo>
                    <a:pt x="13" y="38"/>
                    <a:pt x="12" y="39"/>
                    <a:pt x="12" y="39"/>
                  </a:cubicBezTo>
                  <a:cubicBezTo>
                    <a:pt x="12" y="40"/>
                    <a:pt x="13" y="40"/>
                    <a:pt x="13" y="40"/>
                  </a:cubicBezTo>
                  <a:cubicBezTo>
                    <a:pt x="43" y="40"/>
                    <a:pt x="43" y="40"/>
                    <a:pt x="43" y="40"/>
                  </a:cubicBezTo>
                  <a:cubicBezTo>
                    <a:pt x="44" y="40"/>
                    <a:pt x="44" y="40"/>
                    <a:pt x="44" y="39"/>
                  </a:cubicBezTo>
                  <a:cubicBezTo>
                    <a:pt x="44" y="39"/>
                    <a:pt x="44" y="38"/>
                    <a:pt x="43" y="38"/>
                  </a:cubicBezTo>
                  <a:lnTo>
                    <a:pt x="13" y="38"/>
                  </a:lnTo>
                  <a:close/>
                  <a:moveTo>
                    <a:pt x="13" y="28"/>
                  </a:moveTo>
                  <a:cubicBezTo>
                    <a:pt x="14" y="28"/>
                    <a:pt x="16" y="27"/>
                    <a:pt x="16" y="25"/>
                  </a:cubicBezTo>
                  <a:cubicBezTo>
                    <a:pt x="16" y="24"/>
                    <a:pt x="16" y="24"/>
                    <a:pt x="16" y="23"/>
                  </a:cubicBezTo>
                  <a:cubicBezTo>
                    <a:pt x="26" y="13"/>
                    <a:pt x="26" y="13"/>
                    <a:pt x="26" y="13"/>
                  </a:cubicBezTo>
                  <a:cubicBezTo>
                    <a:pt x="27" y="13"/>
                    <a:pt x="27" y="14"/>
                    <a:pt x="28" y="14"/>
                  </a:cubicBezTo>
                  <a:cubicBezTo>
                    <a:pt x="28" y="14"/>
                    <a:pt x="29" y="13"/>
                    <a:pt x="29" y="13"/>
                  </a:cubicBezTo>
                  <a:cubicBezTo>
                    <a:pt x="33" y="17"/>
                    <a:pt x="33" y="17"/>
                    <a:pt x="33" y="17"/>
                  </a:cubicBezTo>
                  <a:cubicBezTo>
                    <a:pt x="33" y="18"/>
                    <a:pt x="33" y="18"/>
                    <a:pt x="33" y="19"/>
                  </a:cubicBezTo>
                  <a:cubicBezTo>
                    <a:pt x="33" y="20"/>
                    <a:pt x="34" y="22"/>
                    <a:pt x="36" y="22"/>
                  </a:cubicBezTo>
                  <a:cubicBezTo>
                    <a:pt x="38" y="22"/>
                    <a:pt x="39" y="20"/>
                    <a:pt x="39" y="19"/>
                  </a:cubicBezTo>
                  <a:cubicBezTo>
                    <a:pt x="39" y="18"/>
                    <a:pt x="39" y="18"/>
                    <a:pt x="39" y="17"/>
                  </a:cubicBezTo>
                  <a:cubicBezTo>
                    <a:pt x="50" y="6"/>
                    <a:pt x="50" y="6"/>
                    <a:pt x="50" y="6"/>
                  </a:cubicBezTo>
                  <a:cubicBezTo>
                    <a:pt x="50" y="7"/>
                    <a:pt x="51" y="7"/>
                    <a:pt x="51" y="7"/>
                  </a:cubicBezTo>
                  <a:cubicBezTo>
                    <a:pt x="53" y="7"/>
                    <a:pt x="54" y="5"/>
                    <a:pt x="54" y="4"/>
                  </a:cubicBezTo>
                  <a:cubicBezTo>
                    <a:pt x="54" y="2"/>
                    <a:pt x="53" y="0"/>
                    <a:pt x="51" y="0"/>
                  </a:cubicBezTo>
                  <a:cubicBezTo>
                    <a:pt x="50" y="0"/>
                    <a:pt x="48" y="2"/>
                    <a:pt x="48" y="4"/>
                  </a:cubicBezTo>
                  <a:cubicBezTo>
                    <a:pt x="48" y="4"/>
                    <a:pt x="48" y="5"/>
                    <a:pt x="49" y="5"/>
                  </a:cubicBezTo>
                  <a:cubicBezTo>
                    <a:pt x="38" y="16"/>
                    <a:pt x="38" y="16"/>
                    <a:pt x="38" y="16"/>
                  </a:cubicBezTo>
                  <a:cubicBezTo>
                    <a:pt x="37" y="16"/>
                    <a:pt x="37" y="15"/>
                    <a:pt x="36" y="15"/>
                  </a:cubicBezTo>
                  <a:cubicBezTo>
                    <a:pt x="36" y="15"/>
                    <a:pt x="35" y="16"/>
                    <a:pt x="35" y="16"/>
                  </a:cubicBezTo>
                  <a:cubicBezTo>
                    <a:pt x="31" y="12"/>
                    <a:pt x="31" y="12"/>
                    <a:pt x="31" y="12"/>
                  </a:cubicBezTo>
                  <a:cubicBezTo>
                    <a:pt x="31" y="11"/>
                    <a:pt x="31" y="11"/>
                    <a:pt x="31" y="10"/>
                  </a:cubicBezTo>
                  <a:cubicBezTo>
                    <a:pt x="31" y="9"/>
                    <a:pt x="30" y="7"/>
                    <a:pt x="28" y="7"/>
                  </a:cubicBezTo>
                  <a:cubicBezTo>
                    <a:pt x="26" y="7"/>
                    <a:pt x="25" y="9"/>
                    <a:pt x="25" y="10"/>
                  </a:cubicBezTo>
                  <a:cubicBezTo>
                    <a:pt x="25" y="11"/>
                    <a:pt x="25" y="11"/>
                    <a:pt x="25" y="11"/>
                  </a:cubicBezTo>
                  <a:cubicBezTo>
                    <a:pt x="14" y="22"/>
                    <a:pt x="14" y="22"/>
                    <a:pt x="14" y="22"/>
                  </a:cubicBezTo>
                  <a:cubicBezTo>
                    <a:pt x="14" y="22"/>
                    <a:pt x="13" y="22"/>
                    <a:pt x="13" y="22"/>
                  </a:cubicBezTo>
                  <a:cubicBezTo>
                    <a:pt x="11" y="22"/>
                    <a:pt x="10" y="23"/>
                    <a:pt x="10" y="25"/>
                  </a:cubicBezTo>
                  <a:cubicBezTo>
                    <a:pt x="10" y="27"/>
                    <a:pt x="11" y="28"/>
                    <a:pt x="13" y="28"/>
                  </a:cubicBezTo>
                  <a:close/>
                </a:path>
              </a:pathLst>
            </a:custGeom>
            <a:solidFill>
              <a:schemeClr val="accent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11" name="Google Shape;911;p16"/>
            <p:cNvSpPr/>
            <p:nvPr/>
          </p:nvSpPr>
          <p:spPr>
            <a:xfrm>
              <a:off x="4441729" y="2142671"/>
              <a:ext cx="525323" cy="487348"/>
            </a:xfrm>
            <a:custGeom>
              <a:avLst/>
              <a:gdLst/>
              <a:ahLst/>
              <a:cxnLst/>
              <a:rect l="l" t="t" r="r" b="b"/>
              <a:pathLst>
                <a:path w="70" h="65" extrusionOk="0">
                  <a:moveTo>
                    <a:pt x="68" y="55"/>
                  </a:moveTo>
                  <a:cubicBezTo>
                    <a:pt x="59" y="47"/>
                    <a:pt x="59" y="47"/>
                    <a:pt x="59" y="47"/>
                  </a:cubicBezTo>
                  <a:cubicBezTo>
                    <a:pt x="58" y="46"/>
                    <a:pt x="56" y="45"/>
                    <a:pt x="55" y="45"/>
                  </a:cubicBezTo>
                  <a:cubicBezTo>
                    <a:pt x="54" y="45"/>
                    <a:pt x="54" y="45"/>
                    <a:pt x="54" y="45"/>
                  </a:cubicBezTo>
                  <a:cubicBezTo>
                    <a:pt x="52" y="44"/>
                    <a:pt x="52" y="44"/>
                    <a:pt x="52" y="44"/>
                  </a:cubicBezTo>
                  <a:cubicBezTo>
                    <a:pt x="54" y="41"/>
                    <a:pt x="55" y="38"/>
                    <a:pt x="55" y="35"/>
                  </a:cubicBezTo>
                  <a:cubicBezTo>
                    <a:pt x="55" y="31"/>
                    <a:pt x="53" y="28"/>
                    <a:pt x="50" y="25"/>
                  </a:cubicBezTo>
                  <a:cubicBezTo>
                    <a:pt x="47" y="22"/>
                    <a:pt x="44" y="21"/>
                    <a:pt x="40" y="21"/>
                  </a:cubicBezTo>
                  <a:cubicBezTo>
                    <a:pt x="36" y="21"/>
                    <a:pt x="32" y="22"/>
                    <a:pt x="29" y="25"/>
                  </a:cubicBezTo>
                  <a:cubicBezTo>
                    <a:pt x="26" y="28"/>
                    <a:pt x="25" y="31"/>
                    <a:pt x="25" y="35"/>
                  </a:cubicBezTo>
                  <a:cubicBezTo>
                    <a:pt x="25" y="39"/>
                    <a:pt x="26" y="43"/>
                    <a:pt x="29" y="46"/>
                  </a:cubicBezTo>
                  <a:cubicBezTo>
                    <a:pt x="32" y="49"/>
                    <a:pt x="36" y="50"/>
                    <a:pt x="40" y="50"/>
                  </a:cubicBezTo>
                  <a:cubicBezTo>
                    <a:pt x="43" y="50"/>
                    <a:pt x="46" y="50"/>
                    <a:pt x="48" y="48"/>
                  </a:cubicBezTo>
                  <a:cubicBezTo>
                    <a:pt x="49" y="49"/>
                    <a:pt x="49" y="49"/>
                    <a:pt x="49" y="49"/>
                  </a:cubicBezTo>
                  <a:cubicBezTo>
                    <a:pt x="49" y="50"/>
                    <a:pt x="49" y="50"/>
                    <a:pt x="49" y="51"/>
                  </a:cubicBezTo>
                  <a:cubicBezTo>
                    <a:pt x="49" y="52"/>
                    <a:pt x="50" y="53"/>
                    <a:pt x="51" y="55"/>
                  </a:cubicBezTo>
                  <a:cubicBezTo>
                    <a:pt x="60" y="63"/>
                    <a:pt x="60" y="63"/>
                    <a:pt x="60" y="63"/>
                  </a:cubicBezTo>
                  <a:cubicBezTo>
                    <a:pt x="61" y="64"/>
                    <a:pt x="62" y="65"/>
                    <a:pt x="64" y="65"/>
                  </a:cubicBezTo>
                  <a:cubicBezTo>
                    <a:pt x="65" y="65"/>
                    <a:pt x="67" y="64"/>
                    <a:pt x="68" y="63"/>
                  </a:cubicBezTo>
                  <a:cubicBezTo>
                    <a:pt x="70" y="61"/>
                    <a:pt x="70" y="58"/>
                    <a:pt x="68" y="55"/>
                  </a:cubicBezTo>
                  <a:close/>
                  <a:moveTo>
                    <a:pt x="48" y="44"/>
                  </a:moveTo>
                  <a:cubicBezTo>
                    <a:pt x="46" y="46"/>
                    <a:pt x="43" y="47"/>
                    <a:pt x="40" y="47"/>
                  </a:cubicBezTo>
                  <a:cubicBezTo>
                    <a:pt x="37" y="47"/>
                    <a:pt x="34" y="46"/>
                    <a:pt x="31" y="44"/>
                  </a:cubicBezTo>
                  <a:cubicBezTo>
                    <a:pt x="29" y="42"/>
                    <a:pt x="28" y="39"/>
                    <a:pt x="28" y="35"/>
                  </a:cubicBezTo>
                  <a:cubicBezTo>
                    <a:pt x="28" y="32"/>
                    <a:pt x="29" y="29"/>
                    <a:pt x="31" y="27"/>
                  </a:cubicBezTo>
                  <a:cubicBezTo>
                    <a:pt x="34" y="25"/>
                    <a:pt x="37" y="24"/>
                    <a:pt x="40" y="24"/>
                  </a:cubicBezTo>
                  <a:cubicBezTo>
                    <a:pt x="43" y="24"/>
                    <a:pt x="46" y="25"/>
                    <a:pt x="48" y="27"/>
                  </a:cubicBezTo>
                  <a:cubicBezTo>
                    <a:pt x="53" y="32"/>
                    <a:pt x="53" y="39"/>
                    <a:pt x="48" y="44"/>
                  </a:cubicBezTo>
                  <a:close/>
                  <a:moveTo>
                    <a:pt x="51" y="47"/>
                  </a:moveTo>
                  <a:cubicBezTo>
                    <a:pt x="51" y="47"/>
                    <a:pt x="50" y="47"/>
                    <a:pt x="50" y="47"/>
                  </a:cubicBezTo>
                  <a:cubicBezTo>
                    <a:pt x="49" y="47"/>
                    <a:pt x="49" y="47"/>
                    <a:pt x="49" y="47"/>
                  </a:cubicBezTo>
                  <a:cubicBezTo>
                    <a:pt x="50" y="46"/>
                    <a:pt x="50" y="46"/>
                    <a:pt x="50" y="46"/>
                  </a:cubicBezTo>
                  <a:cubicBezTo>
                    <a:pt x="51" y="46"/>
                    <a:pt x="51" y="45"/>
                    <a:pt x="51" y="45"/>
                  </a:cubicBezTo>
                  <a:cubicBezTo>
                    <a:pt x="52" y="46"/>
                    <a:pt x="52" y="46"/>
                    <a:pt x="52" y="46"/>
                  </a:cubicBezTo>
                  <a:cubicBezTo>
                    <a:pt x="51" y="46"/>
                    <a:pt x="51" y="46"/>
                    <a:pt x="51" y="47"/>
                  </a:cubicBezTo>
                  <a:close/>
                  <a:moveTo>
                    <a:pt x="66" y="61"/>
                  </a:moveTo>
                  <a:cubicBezTo>
                    <a:pt x="65" y="62"/>
                    <a:pt x="63" y="62"/>
                    <a:pt x="62" y="61"/>
                  </a:cubicBezTo>
                  <a:cubicBezTo>
                    <a:pt x="53" y="52"/>
                    <a:pt x="53" y="52"/>
                    <a:pt x="53" y="52"/>
                  </a:cubicBezTo>
                  <a:cubicBezTo>
                    <a:pt x="53" y="52"/>
                    <a:pt x="52" y="51"/>
                    <a:pt x="52" y="50"/>
                  </a:cubicBezTo>
                  <a:cubicBezTo>
                    <a:pt x="52" y="50"/>
                    <a:pt x="52" y="50"/>
                    <a:pt x="52" y="50"/>
                  </a:cubicBezTo>
                  <a:cubicBezTo>
                    <a:pt x="52" y="50"/>
                    <a:pt x="52" y="49"/>
                    <a:pt x="52" y="49"/>
                  </a:cubicBezTo>
                  <a:cubicBezTo>
                    <a:pt x="53" y="49"/>
                    <a:pt x="53" y="49"/>
                    <a:pt x="53" y="49"/>
                  </a:cubicBezTo>
                  <a:cubicBezTo>
                    <a:pt x="53" y="48"/>
                    <a:pt x="53" y="48"/>
                    <a:pt x="54" y="48"/>
                  </a:cubicBezTo>
                  <a:cubicBezTo>
                    <a:pt x="54" y="48"/>
                    <a:pt x="54" y="48"/>
                    <a:pt x="54" y="48"/>
                  </a:cubicBezTo>
                  <a:cubicBezTo>
                    <a:pt x="54" y="48"/>
                    <a:pt x="54" y="48"/>
                    <a:pt x="55" y="48"/>
                  </a:cubicBezTo>
                  <a:cubicBezTo>
                    <a:pt x="55" y="48"/>
                    <a:pt x="56" y="48"/>
                    <a:pt x="57" y="49"/>
                  </a:cubicBezTo>
                  <a:cubicBezTo>
                    <a:pt x="65" y="58"/>
                    <a:pt x="65" y="58"/>
                    <a:pt x="65" y="58"/>
                  </a:cubicBezTo>
                  <a:cubicBezTo>
                    <a:pt x="66" y="59"/>
                    <a:pt x="67" y="60"/>
                    <a:pt x="66" y="61"/>
                  </a:cubicBezTo>
                  <a:close/>
                  <a:moveTo>
                    <a:pt x="34" y="29"/>
                  </a:moveTo>
                  <a:cubicBezTo>
                    <a:pt x="32" y="31"/>
                    <a:pt x="31" y="33"/>
                    <a:pt x="31" y="35"/>
                  </a:cubicBezTo>
                  <a:cubicBezTo>
                    <a:pt x="31" y="38"/>
                    <a:pt x="32" y="40"/>
                    <a:pt x="34" y="42"/>
                  </a:cubicBezTo>
                  <a:cubicBezTo>
                    <a:pt x="34" y="42"/>
                    <a:pt x="34" y="43"/>
                    <a:pt x="34" y="43"/>
                  </a:cubicBezTo>
                  <a:cubicBezTo>
                    <a:pt x="33" y="43"/>
                    <a:pt x="33" y="43"/>
                    <a:pt x="33" y="43"/>
                  </a:cubicBezTo>
                  <a:cubicBezTo>
                    <a:pt x="33" y="43"/>
                    <a:pt x="32" y="43"/>
                    <a:pt x="32" y="43"/>
                  </a:cubicBezTo>
                  <a:cubicBezTo>
                    <a:pt x="30" y="41"/>
                    <a:pt x="29" y="38"/>
                    <a:pt x="29" y="35"/>
                  </a:cubicBezTo>
                  <a:cubicBezTo>
                    <a:pt x="29" y="33"/>
                    <a:pt x="30" y="30"/>
                    <a:pt x="32" y="28"/>
                  </a:cubicBezTo>
                  <a:cubicBezTo>
                    <a:pt x="33" y="28"/>
                    <a:pt x="33" y="28"/>
                    <a:pt x="34" y="28"/>
                  </a:cubicBezTo>
                  <a:cubicBezTo>
                    <a:pt x="34" y="28"/>
                    <a:pt x="34" y="29"/>
                    <a:pt x="34" y="29"/>
                  </a:cubicBezTo>
                  <a:close/>
                  <a:moveTo>
                    <a:pt x="49" y="55"/>
                  </a:moveTo>
                  <a:cubicBezTo>
                    <a:pt x="46" y="57"/>
                    <a:pt x="43" y="59"/>
                    <a:pt x="39" y="60"/>
                  </a:cubicBezTo>
                  <a:cubicBezTo>
                    <a:pt x="41" y="58"/>
                    <a:pt x="43" y="55"/>
                    <a:pt x="45" y="52"/>
                  </a:cubicBezTo>
                  <a:cubicBezTo>
                    <a:pt x="44" y="52"/>
                    <a:pt x="43" y="52"/>
                    <a:pt x="42" y="52"/>
                  </a:cubicBezTo>
                  <a:cubicBezTo>
                    <a:pt x="40" y="57"/>
                    <a:pt x="37" y="60"/>
                    <a:pt x="33" y="60"/>
                  </a:cubicBezTo>
                  <a:cubicBezTo>
                    <a:pt x="33" y="51"/>
                    <a:pt x="33" y="51"/>
                    <a:pt x="33" y="51"/>
                  </a:cubicBezTo>
                  <a:cubicBezTo>
                    <a:pt x="32" y="51"/>
                    <a:pt x="32" y="50"/>
                    <a:pt x="31" y="50"/>
                  </a:cubicBezTo>
                  <a:cubicBezTo>
                    <a:pt x="31" y="60"/>
                    <a:pt x="31" y="60"/>
                    <a:pt x="31" y="60"/>
                  </a:cubicBezTo>
                  <a:cubicBezTo>
                    <a:pt x="26" y="60"/>
                    <a:pt x="22" y="54"/>
                    <a:pt x="20" y="47"/>
                  </a:cubicBezTo>
                  <a:cubicBezTo>
                    <a:pt x="22" y="47"/>
                    <a:pt x="25" y="48"/>
                    <a:pt x="28" y="48"/>
                  </a:cubicBezTo>
                  <a:cubicBezTo>
                    <a:pt x="28" y="48"/>
                    <a:pt x="28" y="48"/>
                    <a:pt x="28" y="47"/>
                  </a:cubicBezTo>
                  <a:cubicBezTo>
                    <a:pt x="27" y="47"/>
                    <a:pt x="27" y="46"/>
                    <a:pt x="26" y="46"/>
                  </a:cubicBezTo>
                  <a:cubicBezTo>
                    <a:pt x="24" y="45"/>
                    <a:pt x="21" y="45"/>
                    <a:pt x="19" y="44"/>
                  </a:cubicBezTo>
                  <a:cubicBezTo>
                    <a:pt x="18" y="41"/>
                    <a:pt x="18" y="37"/>
                    <a:pt x="18" y="33"/>
                  </a:cubicBezTo>
                  <a:cubicBezTo>
                    <a:pt x="23" y="33"/>
                    <a:pt x="23" y="33"/>
                    <a:pt x="23" y="33"/>
                  </a:cubicBezTo>
                  <a:cubicBezTo>
                    <a:pt x="23" y="32"/>
                    <a:pt x="23" y="31"/>
                    <a:pt x="24" y="31"/>
                  </a:cubicBezTo>
                  <a:cubicBezTo>
                    <a:pt x="18" y="31"/>
                    <a:pt x="18" y="31"/>
                    <a:pt x="18" y="31"/>
                  </a:cubicBezTo>
                  <a:cubicBezTo>
                    <a:pt x="18" y="26"/>
                    <a:pt x="18" y="22"/>
                    <a:pt x="19" y="19"/>
                  </a:cubicBezTo>
                  <a:cubicBezTo>
                    <a:pt x="23" y="18"/>
                    <a:pt x="27" y="17"/>
                    <a:pt x="31" y="17"/>
                  </a:cubicBezTo>
                  <a:cubicBezTo>
                    <a:pt x="31" y="21"/>
                    <a:pt x="31" y="21"/>
                    <a:pt x="31" y="21"/>
                  </a:cubicBezTo>
                  <a:cubicBezTo>
                    <a:pt x="32" y="21"/>
                    <a:pt x="32" y="20"/>
                    <a:pt x="33" y="20"/>
                  </a:cubicBezTo>
                  <a:cubicBezTo>
                    <a:pt x="33" y="17"/>
                    <a:pt x="33" y="17"/>
                    <a:pt x="33" y="17"/>
                  </a:cubicBezTo>
                  <a:cubicBezTo>
                    <a:pt x="37" y="17"/>
                    <a:pt x="41" y="18"/>
                    <a:pt x="45" y="19"/>
                  </a:cubicBezTo>
                  <a:cubicBezTo>
                    <a:pt x="45" y="19"/>
                    <a:pt x="45" y="19"/>
                    <a:pt x="45" y="20"/>
                  </a:cubicBezTo>
                  <a:cubicBezTo>
                    <a:pt x="46" y="20"/>
                    <a:pt x="47" y="20"/>
                    <a:pt x="48" y="21"/>
                  </a:cubicBezTo>
                  <a:cubicBezTo>
                    <a:pt x="47" y="20"/>
                    <a:pt x="47" y="20"/>
                    <a:pt x="47" y="19"/>
                  </a:cubicBezTo>
                  <a:cubicBezTo>
                    <a:pt x="55" y="22"/>
                    <a:pt x="60" y="26"/>
                    <a:pt x="61" y="31"/>
                  </a:cubicBezTo>
                  <a:cubicBezTo>
                    <a:pt x="56" y="31"/>
                    <a:pt x="56" y="31"/>
                    <a:pt x="56" y="31"/>
                  </a:cubicBezTo>
                  <a:cubicBezTo>
                    <a:pt x="56" y="31"/>
                    <a:pt x="56" y="32"/>
                    <a:pt x="56" y="33"/>
                  </a:cubicBezTo>
                  <a:cubicBezTo>
                    <a:pt x="61" y="33"/>
                    <a:pt x="61" y="33"/>
                    <a:pt x="61" y="33"/>
                  </a:cubicBezTo>
                  <a:cubicBezTo>
                    <a:pt x="61" y="35"/>
                    <a:pt x="59" y="38"/>
                    <a:pt x="56" y="40"/>
                  </a:cubicBezTo>
                  <a:cubicBezTo>
                    <a:pt x="56" y="41"/>
                    <a:pt x="55" y="42"/>
                    <a:pt x="55" y="43"/>
                  </a:cubicBezTo>
                  <a:cubicBezTo>
                    <a:pt x="57" y="41"/>
                    <a:pt x="59" y="40"/>
                    <a:pt x="60" y="39"/>
                  </a:cubicBezTo>
                  <a:cubicBezTo>
                    <a:pt x="60" y="40"/>
                    <a:pt x="59" y="42"/>
                    <a:pt x="58" y="44"/>
                  </a:cubicBezTo>
                  <a:cubicBezTo>
                    <a:pt x="59" y="44"/>
                    <a:pt x="60" y="45"/>
                    <a:pt x="60" y="45"/>
                  </a:cubicBezTo>
                  <a:cubicBezTo>
                    <a:pt x="61" y="46"/>
                    <a:pt x="61" y="46"/>
                    <a:pt x="61" y="46"/>
                  </a:cubicBezTo>
                  <a:cubicBezTo>
                    <a:pt x="63" y="41"/>
                    <a:pt x="64" y="37"/>
                    <a:pt x="64" y="32"/>
                  </a:cubicBezTo>
                  <a:cubicBezTo>
                    <a:pt x="64" y="14"/>
                    <a:pt x="50" y="0"/>
                    <a:pt x="32" y="0"/>
                  </a:cubicBezTo>
                  <a:cubicBezTo>
                    <a:pt x="15" y="0"/>
                    <a:pt x="0" y="14"/>
                    <a:pt x="0" y="32"/>
                  </a:cubicBezTo>
                  <a:cubicBezTo>
                    <a:pt x="0" y="49"/>
                    <a:pt x="15" y="63"/>
                    <a:pt x="32" y="63"/>
                  </a:cubicBezTo>
                  <a:cubicBezTo>
                    <a:pt x="39" y="63"/>
                    <a:pt x="46" y="61"/>
                    <a:pt x="51" y="57"/>
                  </a:cubicBezTo>
                  <a:cubicBezTo>
                    <a:pt x="50" y="56"/>
                    <a:pt x="50" y="56"/>
                    <a:pt x="50" y="56"/>
                  </a:cubicBezTo>
                  <a:cubicBezTo>
                    <a:pt x="49" y="56"/>
                    <a:pt x="49" y="55"/>
                    <a:pt x="49" y="55"/>
                  </a:cubicBezTo>
                  <a:close/>
                  <a:moveTo>
                    <a:pt x="60" y="24"/>
                  </a:moveTo>
                  <a:cubicBezTo>
                    <a:pt x="57" y="21"/>
                    <a:pt x="53" y="19"/>
                    <a:pt x="47" y="17"/>
                  </a:cubicBezTo>
                  <a:cubicBezTo>
                    <a:pt x="45" y="11"/>
                    <a:pt x="42" y="6"/>
                    <a:pt x="39" y="4"/>
                  </a:cubicBezTo>
                  <a:cubicBezTo>
                    <a:pt x="50" y="6"/>
                    <a:pt x="58" y="14"/>
                    <a:pt x="60" y="24"/>
                  </a:cubicBezTo>
                  <a:close/>
                  <a:moveTo>
                    <a:pt x="33" y="3"/>
                  </a:moveTo>
                  <a:cubicBezTo>
                    <a:pt x="38" y="3"/>
                    <a:pt x="42" y="9"/>
                    <a:pt x="44" y="16"/>
                  </a:cubicBezTo>
                  <a:cubicBezTo>
                    <a:pt x="41" y="16"/>
                    <a:pt x="37" y="15"/>
                    <a:pt x="33" y="15"/>
                  </a:cubicBezTo>
                  <a:lnTo>
                    <a:pt x="33" y="3"/>
                  </a:lnTo>
                  <a:close/>
                  <a:moveTo>
                    <a:pt x="31" y="3"/>
                  </a:moveTo>
                  <a:cubicBezTo>
                    <a:pt x="31" y="15"/>
                    <a:pt x="31" y="15"/>
                    <a:pt x="31" y="15"/>
                  </a:cubicBezTo>
                  <a:cubicBezTo>
                    <a:pt x="27" y="15"/>
                    <a:pt x="23" y="16"/>
                    <a:pt x="20" y="16"/>
                  </a:cubicBezTo>
                  <a:cubicBezTo>
                    <a:pt x="22" y="9"/>
                    <a:pt x="26" y="3"/>
                    <a:pt x="31" y="3"/>
                  </a:cubicBezTo>
                  <a:close/>
                  <a:moveTo>
                    <a:pt x="25" y="4"/>
                  </a:moveTo>
                  <a:cubicBezTo>
                    <a:pt x="22" y="6"/>
                    <a:pt x="19" y="11"/>
                    <a:pt x="18" y="17"/>
                  </a:cubicBezTo>
                  <a:cubicBezTo>
                    <a:pt x="12" y="19"/>
                    <a:pt x="7" y="21"/>
                    <a:pt x="4" y="24"/>
                  </a:cubicBezTo>
                  <a:cubicBezTo>
                    <a:pt x="7" y="14"/>
                    <a:pt x="15" y="6"/>
                    <a:pt x="25" y="4"/>
                  </a:cubicBezTo>
                  <a:close/>
                  <a:moveTo>
                    <a:pt x="17" y="19"/>
                  </a:moveTo>
                  <a:cubicBezTo>
                    <a:pt x="16" y="23"/>
                    <a:pt x="16" y="27"/>
                    <a:pt x="16" y="31"/>
                  </a:cubicBezTo>
                  <a:cubicBezTo>
                    <a:pt x="3" y="31"/>
                    <a:pt x="3" y="31"/>
                    <a:pt x="3" y="31"/>
                  </a:cubicBezTo>
                  <a:cubicBezTo>
                    <a:pt x="4" y="26"/>
                    <a:pt x="9" y="22"/>
                    <a:pt x="17" y="19"/>
                  </a:cubicBezTo>
                  <a:close/>
                  <a:moveTo>
                    <a:pt x="16" y="33"/>
                  </a:moveTo>
                  <a:cubicBezTo>
                    <a:pt x="16" y="37"/>
                    <a:pt x="16" y="40"/>
                    <a:pt x="17" y="44"/>
                  </a:cubicBezTo>
                  <a:cubicBezTo>
                    <a:pt x="9" y="41"/>
                    <a:pt x="4" y="37"/>
                    <a:pt x="3" y="33"/>
                  </a:cubicBezTo>
                  <a:lnTo>
                    <a:pt x="16" y="33"/>
                  </a:lnTo>
                  <a:close/>
                  <a:moveTo>
                    <a:pt x="4" y="39"/>
                  </a:moveTo>
                  <a:cubicBezTo>
                    <a:pt x="7" y="42"/>
                    <a:pt x="12" y="44"/>
                    <a:pt x="18" y="46"/>
                  </a:cubicBezTo>
                  <a:cubicBezTo>
                    <a:pt x="19" y="52"/>
                    <a:pt x="22" y="57"/>
                    <a:pt x="25" y="60"/>
                  </a:cubicBezTo>
                  <a:cubicBezTo>
                    <a:pt x="15" y="57"/>
                    <a:pt x="7" y="49"/>
                    <a:pt x="4" y="39"/>
                  </a:cubicBezTo>
                  <a:close/>
                </a:path>
              </a:pathLst>
            </a:custGeom>
            <a:solidFill>
              <a:schemeClr val="accent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12" name="Google Shape;912;p16"/>
            <p:cNvSpPr/>
            <p:nvPr/>
          </p:nvSpPr>
          <p:spPr>
            <a:xfrm>
              <a:off x="3536364" y="2631690"/>
              <a:ext cx="707241" cy="745994"/>
            </a:xfrm>
            <a:custGeom>
              <a:avLst/>
              <a:gdLst/>
              <a:ahLst/>
              <a:cxnLst/>
              <a:rect l="l" t="t" r="r" b="b"/>
              <a:pathLst>
                <a:path w="62" h="65" extrusionOk="0">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13" name="Google Shape;913;p16"/>
            <p:cNvSpPr/>
            <p:nvPr/>
          </p:nvSpPr>
          <p:spPr>
            <a:xfrm>
              <a:off x="4926674" y="4073481"/>
              <a:ext cx="426875" cy="572637"/>
            </a:xfrm>
            <a:custGeom>
              <a:avLst/>
              <a:gdLst/>
              <a:ahLst/>
              <a:cxnLst/>
              <a:rect l="l" t="t" r="r" b="b"/>
              <a:pathLst>
                <a:path w="52" h="70" extrusionOk="0">
                  <a:moveTo>
                    <a:pt x="16" y="14"/>
                  </a:moveTo>
                  <a:cubicBezTo>
                    <a:pt x="16" y="15"/>
                    <a:pt x="16" y="15"/>
                    <a:pt x="16" y="15"/>
                  </a:cubicBezTo>
                  <a:cubicBezTo>
                    <a:pt x="13" y="18"/>
                    <a:pt x="13" y="18"/>
                    <a:pt x="13" y="18"/>
                  </a:cubicBezTo>
                  <a:cubicBezTo>
                    <a:pt x="13" y="19"/>
                    <a:pt x="13" y="19"/>
                    <a:pt x="12" y="19"/>
                  </a:cubicBezTo>
                  <a:cubicBezTo>
                    <a:pt x="12" y="19"/>
                    <a:pt x="12" y="19"/>
                    <a:pt x="12" y="19"/>
                  </a:cubicBezTo>
                  <a:cubicBezTo>
                    <a:pt x="11" y="18"/>
                    <a:pt x="11" y="18"/>
                    <a:pt x="12" y="17"/>
                  </a:cubicBezTo>
                  <a:cubicBezTo>
                    <a:pt x="11" y="17"/>
                    <a:pt x="11" y="17"/>
                    <a:pt x="11" y="17"/>
                  </a:cubicBezTo>
                  <a:cubicBezTo>
                    <a:pt x="11" y="17"/>
                    <a:pt x="10" y="17"/>
                    <a:pt x="10" y="16"/>
                  </a:cubicBezTo>
                  <a:cubicBezTo>
                    <a:pt x="10" y="16"/>
                    <a:pt x="10" y="15"/>
                    <a:pt x="11" y="15"/>
                  </a:cubicBezTo>
                  <a:cubicBezTo>
                    <a:pt x="15" y="14"/>
                    <a:pt x="15" y="14"/>
                    <a:pt x="15" y="14"/>
                  </a:cubicBezTo>
                  <a:cubicBezTo>
                    <a:pt x="15" y="14"/>
                    <a:pt x="16" y="14"/>
                    <a:pt x="16" y="14"/>
                  </a:cubicBezTo>
                  <a:close/>
                  <a:moveTo>
                    <a:pt x="51" y="50"/>
                  </a:moveTo>
                  <a:cubicBezTo>
                    <a:pt x="46" y="54"/>
                    <a:pt x="46" y="54"/>
                    <a:pt x="46" y="54"/>
                  </a:cubicBezTo>
                  <a:cubicBezTo>
                    <a:pt x="48" y="55"/>
                    <a:pt x="49" y="56"/>
                    <a:pt x="49" y="58"/>
                  </a:cubicBezTo>
                  <a:cubicBezTo>
                    <a:pt x="49" y="59"/>
                    <a:pt x="49" y="59"/>
                    <a:pt x="49" y="60"/>
                  </a:cubicBezTo>
                  <a:cubicBezTo>
                    <a:pt x="49" y="60"/>
                    <a:pt x="49" y="60"/>
                    <a:pt x="49" y="60"/>
                  </a:cubicBezTo>
                  <a:cubicBezTo>
                    <a:pt x="50" y="60"/>
                    <a:pt x="51" y="60"/>
                    <a:pt x="51" y="61"/>
                  </a:cubicBezTo>
                  <a:cubicBezTo>
                    <a:pt x="51" y="69"/>
                    <a:pt x="51" y="69"/>
                    <a:pt x="51" y="69"/>
                  </a:cubicBezTo>
                  <a:cubicBezTo>
                    <a:pt x="51" y="69"/>
                    <a:pt x="50" y="70"/>
                    <a:pt x="49" y="70"/>
                  </a:cubicBezTo>
                  <a:cubicBezTo>
                    <a:pt x="1" y="70"/>
                    <a:pt x="1" y="70"/>
                    <a:pt x="1" y="70"/>
                  </a:cubicBezTo>
                  <a:cubicBezTo>
                    <a:pt x="0" y="70"/>
                    <a:pt x="0" y="69"/>
                    <a:pt x="0" y="69"/>
                  </a:cubicBezTo>
                  <a:cubicBezTo>
                    <a:pt x="0" y="61"/>
                    <a:pt x="0" y="61"/>
                    <a:pt x="0" y="61"/>
                  </a:cubicBezTo>
                  <a:cubicBezTo>
                    <a:pt x="0" y="60"/>
                    <a:pt x="0" y="60"/>
                    <a:pt x="1" y="60"/>
                  </a:cubicBezTo>
                  <a:cubicBezTo>
                    <a:pt x="1" y="60"/>
                    <a:pt x="1" y="60"/>
                    <a:pt x="1" y="60"/>
                  </a:cubicBezTo>
                  <a:cubicBezTo>
                    <a:pt x="1" y="59"/>
                    <a:pt x="1" y="59"/>
                    <a:pt x="1" y="58"/>
                  </a:cubicBezTo>
                  <a:cubicBezTo>
                    <a:pt x="1" y="57"/>
                    <a:pt x="2" y="55"/>
                    <a:pt x="3" y="54"/>
                  </a:cubicBezTo>
                  <a:cubicBezTo>
                    <a:pt x="3" y="53"/>
                    <a:pt x="2" y="49"/>
                    <a:pt x="4" y="45"/>
                  </a:cubicBezTo>
                  <a:cubicBezTo>
                    <a:pt x="5" y="43"/>
                    <a:pt x="8" y="41"/>
                    <a:pt x="11" y="39"/>
                  </a:cubicBezTo>
                  <a:cubicBezTo>
                    <a:pt x="13" y="37"/>
                    <a:pt x="16" y="35"/>
                    <a:pt x="18" y="33"/>
                  </a:cubicBezTo>
                  <a:cubicBezTo>
                    <a:pt x="19" y="31"/>
                    <a:pt x="19" y="29"/>
                    <a:pt x="19" y="27"/>
                  </a:cubicBezTo>
                  <a:cubicBezTo>
                    <a:pt x="19" y="27"/>
                    <a:pt x="19" y="27"/>
                    <a:pt x="19" y="27"/>
                  </a:cubicBezTo>
                  <a:cubicBezTo>
                    <a:pt x="18" y="27"/>
                    <a:pt x="17" y="27"/>
                    <a:pt x="16" y="27"/>
                  </a:cubicBezTo>
                  <a:cubicBezTo>
                    <a:pt x="16" y="27"/>
                    <a:pt x="15" y="28"/>
                    <a:pt x="15" y="30"/>
                  </a:cubicBezTo>
                  <a:cubicBezTo>
                    <a:pt x="14" y="31"/>
                    <a:pt x="14" y="32"/>
                    <a:pt x="13" y="32"/>
                  </a:cubicBezTo>
                  <a:cubicBezTo>
                    <a:pt x="13" y="33"/>
                    <a:pt x="12" y="34"/>
                    <a:pt x="10" y="34"/>
                  </a:cubicBezTo>
                  <a:cubicBezTo>
                    <a:pt x="10" y="34"/>
                    <a:pt x="10" y="34"/>
                    <a:pt x="10" y="34"/>
                  </a:cubicBezTo>
                  <a:cubicBezTo>
                    <a:pt x="9" y="34"/>
                    <a:pt x="8" y="33"/>
                    <a:pt x="7" y="32"/>
                  </a:cubicBezTo>
                  <a:cubicBezTo>
                    <a:pt x="6" y="32"/>
                    <a:pt x="6" y="32"/>
                    <a:pt x="5" y="31"/>
                  </a:cubicBezTo>
                  <a:cubicBezTo>
                    <a:pt x="4" y="31"/>
                    <a:pt x="2" y="30"/>
                    <a:pt x="2" y="28"/>
                  </a:cubicBezTo>
                  <a:cubicBezTo>
                    <a:pt x="2" y="27"/>
                    <a:pt x="2" y="27"/>
                    <a:pt x="2" y="27"/>
                  </a:cubicBezTo>
                  <a:cubicBezTo>
                    <a:pt x="2" y="25"/>
                    <a:pt x="2" y="23"/>
                    <a:pt x="4" y="20"/>
                  </a:cubicBezTo>
                  <a:cubicBezTo>
                    <a:pt x="7" y="17"/>
                    <a:pt x="8" y="15"/>
                    <a:pt x="8" y="14"/>
                  </a:cubicBezTo>
                  <a:cubicBezTo>
                    <a:pt x="8" y="13"/>
                    <a:pt x="8" y="13"/>
                    <a:pt x="8" y="13"/>
                  </a:cubicBezTo>
                  <a:cubicBezTo>
                    <a:pt x="8" y="13"/>
                    <a:pt x="9" y="12"/>
                    <a:pt x="14" y="6"/>
                  </a:cubicBezTo>
                  <a:cubicBezTo>
                    <a:pt x="14" y="6"/>
                    <a:pt x="14" y="5"/>
                    <a:pt x="13" y="5"/>
                  </a:cubicBezTo>
                  <a:cubicBezTo>
                    <a:pt x="13" y="4"/>
                    <a:pt x="12" y="2"/>
                    <a:pt x="12" y="2"/>
                  </a:cubicBezTo>
                  <a:cubicBezTo>
                    <a:pt x="12" y="1"/>
                    <a:pt x="12" y="1"/>
                    <a:pt x="12" y="1"/>
                  </a:cubicBezTo>
                  <a:cubicBezTo>
                    <a:pt x="12" y="0"/>
                    <a:pt x="12" y="0"/>
                    <a:pt x="12" y="0"/>
                  </a:cubicBezTo>
                  <a:cubicBezTo>
                    <a:pt x="12" y="0"/>
                    <a:pt x="12" y="0"/>
                    <a:pt x="12" y="0"/>
                  </a:cubicBezTo>
                  <a:cubicBezTo>
                    <a:pt x="12" y="0"/>
                    <a:pt x="12" y="0"/>
                    <a:pt x="12" y="0"/>
                  </a:cubicBezTo>
                  <a:cubicBezTo>
                    <a:pt x="12" y="0"/>
                    <a:pt x="12" y="0"/>
                    <a:pt x="12" y="0"/>
                  </a:cubicBezTo>
                  <a:cubicBezTo>
                    <a:pt x="13" y="0"/>
                    <a:pt x="13" y="0"/>
                    <a:pt x="13" y="0"/>
                  </a:cubicBezTo>
                  <a:cubicBezTo>
                    <a:pt x="13" y="0"/>
                    <a:pt x="13" y="0"/>
                    <a:pt x="13" y="0"/>
                  </a:cubicBezTo>
                  <a:cubicBezTo>
                    <a:pt x="14" y="0"/>
                    <a:pt x="14" y="0"/>
                    <a:pt x="14" y="0"/>
                  </a:cubicBezTo>
                  <a:cubicBezTo>
                    <a:pt x="15" y="0"/>
                    <a:pt x="18" y="1"/>
                    <a:pt x="20" y="2"/>
                  </a:cubicBezTo>
                  <a:cubicBezTo>
                    <a:pt x="21" y="2"/>
                    <a:pt x="23" y="2"/>
                    <a:pt x="24" y="2"/>
                  </a:cubicBezTo>
                  <a:cubicBezTo>
                    <a:pt x="30" y="2"/>
                    <a:pt x="37" y="4"/>
                    <a:pt x="43" y="13"/>
                  </a:cubicBezTo>
                  <a:cubicBezTo>
                    <a:pt x="48" y="22"/>
                    <a:pt x="47" y="30"/>
                    <a:pt x="47" y="36"/>
                  </a:cubicBezTo>
                  <a:cubicBezTo>
                    <a:pt x="47" y="39"/>
                    <a:pt x="46" y="41"/>
                    <a:pt x="47" y="42"/>
                  </a:cubicBezTo>
                  <a:cubicBezTo>
                    <a:pt x="48" y="45"/>
                    <a:pt x="51" y="47"/>
                    <a:pt x="51" y="47"/>
                  </a:cubicBezTo>
                  <a:cubicBezTo>
                    <a:pt x="52" y="48"/>
                    <a:pt x="52" y="48"/>
                    <a:pt x="52" y="48"/>
                  </a:cubicBezTo>
                  <a:cubicBezTo>
                    <a:pt x="52" y="49"/>
                    <a:pt x="52" y="49"/>
                    <a:pt x="51" y="50"/>
                  </a:cubicBezTo>
                  <a:close/>
                  <a:moveTo>
                    <a:pt x="2" y="62"/>
                  </a:moveTo>
                  <a:cubicBezTo>
                    <a:pt x="2" y="68"/>
                    <a:pt x="2" y="68"/>
                    <a:pt x="2" y="68"/>
                  </a:cubicBezTo>
                  <a:cubicBezTo>
                    <a:pt x="48" y="68"/>
                    <a:pt x="48" y="68"/>
                    <a:pt x="48" y="68"/>
                  </a:cubicBezTo>
                  <a:cubicBezTo>
                    <a:pt x="48" y="62"/>
                    <a:pt x="48" y="62"/>
                    <a:pt x="48" y="62"/>
                  </a:cubicBezTo>
                  <a:cubicBezTo>
                    <a:pt x="44" y="62"/>
                    <a:pt x="44" y="62"/>
                    <a:pt x="44" y="62"/>
                  </a:cubicBezTo>
                  <a:cubicBezTo>
                    <a:pt x="6" y="62"/>
                    <a:pt x="6" y="62"/>
                    <a:pt x="6" y="62"/>
                  </a:cubicBezTo>
                  <a:lnTo>
                    <a:pt x="2" y="62"/>
                  </a:lnTo>
                  <a:close/>
                  <a:moveTo>
                    <a:pt x="47" y="58"/>
                  </a:moveTo>
                  <a:cubicBezTo>
                    <a:pt x="47" y="57"/>
                    <a:pt x="46" y="56"/>
                    <a:pt x="44" y="56"/>
                  </a:cubicBezTo>
                  <a:cubicBezTo>
                    <a:pt x="6" y="56"/>
                    <a:pt x="6" y="56"/>
                    <a:pt x="6" y="56"/>
                  </a:cubicBezTo>
                  <a:cubicBezTo>
                    <a:pt x="4" y="56"/>
                    <a:pt x="3" y="57"/>
                    <a:pt x="3" y="58"/>
                  </a:cubicBezTo>
                  <a:cubicBezTo>
                    <a:pt x="3" y="59"/>
                    <a:pt x="4" y="60"/>
                    <a:pt x="6" y="60"/>
                  </a:cubicBezTo>
                  <a:cubicBezTo>
                    <a:pt x="44" y="60"/>
                    <a:pt x="44" y="60"/>
                    <a:pt x="44" y="60"/>
                  </a:cubicBezTo>
                  <a:cubicBezTo>
                    <a:pt x="46" y="60"/>
                    <a:pt x="47" y="59"/>
                    <a:pt x="47" y="58"/>
                  </a:cubicBezTo>
                  <a:close/>
                  <a:moveTo>
                    <a:pt x="20" y="34"/>
                  </a:moveTo>
                  <a:cubicBezTo>
                    <a:pt x="18" y="36"/>
                    <a:pt x="15" y="39"/>
                    <a:pt x="12" y="41"/>
                  </a:cubicBezTo>
                  <a:cubicBezTo>
                    <a:pt x="10" y="43"/>
                    <a:pt x="7" y="45"/>
                    <a:pt x="7" y="46"/>
                  </a:cubicBezTo>
                  <a:cubicBezTo>
                    <a:pt x="4" y="50"/>
                    <a:pt x="6" y="54"/>
                    <a:pt x="6" y="54"/>
                  </a:cubicBezTo>
                  <a:cubicBezTo>
                    <a:pt x="6" y="54"/>
                    <a:pt x="6" y="54"/>
                    <a:pt x="6" y="54"/>
                  </a:cubicBezTo>
                  <a:cubicBezTo>
                    <a:pt x="8" y="54"/>
                    <a:pt x="8" y="54"/>
                    <a:pt x="8" y="54"/>
                  </a:cubicBezTo>
                  <a:cubicBezTo>
                    <a:pt x="8" y="53"/>
                    <a:pt x="8" y="49"/>
                    <a:pt x="10" y="46"/>
                  </a:cubicBezTo>
                  <a:cubicBezTo>
                    <a:pt x="13" y="44"/>
                    <a:pt x="15" y="42"/>
                    <a:pt x="15" y="42"/>
                  </a:cubicBezTo>
                  <a:cubicBezTo>
                    <a:pt x="16" y="42"/>
                    <a:pt x="16" y="42"/>
                    <a:pt x="17" y="43"/>
                  </a:cubicBezTo>
                  <a:cubicBezTo>
                    <a:pt x="17" y="43"/>
                    <a:pt x="17" y="44"/>
                    <a:pt x="16" y="44"/>
                  </a:cubicBezTo>
                  <a:cubicBezTo>
                    <a:pt x="16" y="44"/>
                    <a:pt x="14" y="46"/>
                    <a:pt x="12" y="48"/>
                  </a:cubicBezTo>
                  <a:cubicBezTo>
                    <a:pt x="10" y="50"/>
                    <a:pt x="10" y="54"/>
                    <a:pt x="10" y="54"/>
                  </a:cubicBezTo>
                  <a:cubicBezTo>
                    <a:pt x="10" y="54"/>
                    <a:pt x="10" y="54"/>
                    <a:pt x="10" y="54"/>
                  </a:cubicBezTo>
                  <a:cubicBezTo>
                    <a:pt x="41" y="54"/>
                    <a:pt x="41" y="54"/>
                    <a:pt x="41" y="54"/>
                  </a:cubicBezTo>
                  <a:cubicBezTo>
                    <a:pt x="41" y="53"/>
                    <a:pt x="39" y="49"/>
                    <a:pt x="39" y="45"/>
                  </a:cubicBezTo>
                  <a:cubicBezTo>
                    <a:pt x="39" y="44"/>
                    <a:pt x="39" y="42"/>
                    <a:pt x="40" y="40"/>
                  </a:cubicBezTo>
                  <a:cubicBezTo>
                    <a:pt x="40" y="35"/>
                    <a:pt x="42" y="26"/>
                    <a:pt x="39" y="17"/>
                  </a:cubicBezTo>
                  <a:cubicBezTo>
                    <a:pt x="35" y="7"/>
                    <a:pt x="26" y="6"/>
                    <a:pt x="23" y="6"/>
                  </a:cubicBezTo>
                  <a:cubicBezTo>
                    <a:pt x="23" y="6"/>
                    <a:pt x="22" y="7"/>
                    <a:pt x="22" y="7"/>
                  </a:cubicBezTo>
                  <a:cubicBezTo>
                    <a:pt x="22" y="7"/>
                    <a:pt x="22" y="6"/>
                    <a:pt x="22" y="6"/>
                  </a:cubicBezTo>
                  <a:cubicBezTo>
                    <a:pt x="22" y="6"/>
                    <a:pt x="21" y="6"/>
                    <a:pt x="21" y="6"/>
                  </a:cubicBezTo>
                  <a:cubicBezTo>
                    <a:pt x="21" y="6"/>
                    <a:pt x="21" y="6"/>
                    <a:pt x="21" y="6"/>
                  </a:cubicBezTo>
                  <a:cubicBezTo>
                    <a:pt x="20" y="6"/>
                    <a:pt x="20" y="5"/>
                    <a:pt x="20" y="5"/>
                  </a:cubicBezTo>
                  <a:cubicBezTo>
                    <a:pt x="19" y="5"/>
                    <a:pt x="19" y="5"/>
                    <a:pt x="19" y="5"/>
                  </a:cubicBezTo>
                  <a:cubicBezTo>
                    <a:pt x="19" y="5"/>
                    <a:pt x="18" y="5"/>
                    <a:pt x="18" y="4"/>
                  </a:cubicBezTo>
                  <a:cubicBezTo>
                    <a:pt x="18" y="4"/>
                    <a:pt x="18" y="4"/>
                    <a:pt x="18" y="4"/>
                  </a:cubicBezTo>
                  <a:cubicBezTo>
                    <a:pt x="17" y="4"/>
                    <a:pt x="17" y="3"/>
                    <a:pt x="16" y="3"/>
                  </a:cubicBezTo>
                  <a:cubicBezTo>
                    <a:pt x="18" y="7"/>
                    <a:pt x="18" y="7"/>
                    <a:pt x="18" y="7"/>
                  </a:cubicBezTo>
                  <a:cubicBezTo>
                    <a:pt x="19" y="7"/>
                    <a:pt x="19" y="7"/>
                    <a:pt x="19" y="7"/>
                  </a:cubicBezTo>
                  <a:cubicBezTo>
                    <a:pt x="19" y="8"/>
                    <a:pt x="18" y="8"/>
                    <a:pt x="18" y="8"/>
                  </a:cubicBezTo>
                  <a:cubicBezTo>
                    <a:pt x="18" y="8"/>
                    <a:pt x="18" y="8"/>
                    <a:pt x="18" y="8"/>
                  </a:cubicBezTo>
                  <a:cubicBezTo>
                    <a:pt x="17" y="8"/>
                    <a:pt x="17" y="8"/>
                    <a:pt x="17" y="8"/>
                  </a:cubicBezTo>
                  <a:cubicBezTo>
                    <a:pt x="17" y="8"/>
                    <a:pt x="17" y="8"/>
                    <a:pt x="16" y="7"/>
                  </a:cubicBezTo>
                  <a:cubicBezTo>
                    <a:pt x="14" y="10"/>
                    <a:pt x="11" y="13"/>
                    <a:pt x="11" y="14"/>
                  </a:cubicBezTo>
                  <a:cubicBezTo>
                    <a:pt x="11" y="14"/>
                    <a:pt x="11" y="14"/>
                    <a:pt x="11" y="14"/>
                  </a:cubicBezTo>
                  <a:cubicBezTo>
                    <a:pt x="10" y="15"/>
                    <a:pt x="10" y="18"/>
                    <a:pt x="6" y="22"/>
                  </a:cubicBezTo>
                  <a:cubicBezTo>
                    <a:pt x="4" y="24"/>
                    <a:pt x="4" y="26"/>
                    <a:pt x="4" y="27"/>
                  </a:cubicBezTo>
                  <a:cubicBezTo>
                    <a:pt x="4" y="28"/>
                    <a:pt x="4" y="28"/>
                    <a:pt x="4" y="28"/>
                  </a:cubicBezTo>
                  <a:cubicBezTo>
                    <a:pt x="4" y="28"/>
                    <a:pt x="5" y="29"/>
                    <a:pt x="6" y="29"/>
                  </a:cubicBezTo>
                  <a:cubicBezTo>
                    <a:pt x="7" y="30"/>
                    <a:pt x="8" y="30"/>
                    <a:pt x="9" y="31"/>
                  </a:cubicBezTo>
                  <a:cubicBezTo>
                    <a:pt x="9" y="31"/>
                    <a:pt x="10" y="31"/>
                    <a:pt x="10" y="31"/>
                  </a:cubicBezTo>
                  <a:cubicBezTo>
                    <a:pt x="11" y="31"/>
                    <a:pt x="11" y="31"/>
                    <a:pt x="11" y="31"/>
                  </a:cubicBezTo>
                  <a:cubicBezTo>
                    <a:pt x="12" y="30"/>
                    <a:pt x="12" y="30"/>
                    <a:pt x="12" y="29"/>
                  </a:cubicBezTo>
                  <a:cubicBezTo>
                    <a:pt x="13" y="27"/>
                    <a:pt x="14" y="24"/>
                    <a:pt x="16" y="25"/>
                  </a:cubicBezTo>
                  <a:cubicBezTo>
                    <a:pt x="18" y="25"/>
                    <a:pt x="19" y="25"/>
                    <a:pt x="20" y="25"/>
                  </a:cubicBezTo>
                  <a:cubicBezTo>
                    <a:pt x="20" y="25"/>
                    <a:pt x="20" y="24"/>
                    <a:pt x="20" y="24"/>
                  </a:cubicBezTo>
                  <a:cubicBezTo>
                    <a:pt x="21" y="24"/>
                    <a:pt x="21" y="24"/>
                    <a:pt x="21" y="25"/>
                  </a:cubicBezTo>
                  <a:cubicBezTo>
                    <a:pt x="26" y="24"/>
                    <a:pt x="27" y="19"/>
                    <a:pt x="28" y="19"/>
                  </a:cubicBezTo>
                  <a:cubicBezTo>
                    <a:pt x="28" y="18"/>
                    <a:pt x="28" y="18"/>
                    <a:pt x="29" y="18"/>
                  </a:cubicBezTo>
                  <a:cubicBezTo>
                    <a:pt x="29" y="18"/>
                    <a:pt x="30" y="19"/>
                    <a:pt x="30" y="19"/>
                  </a:cubicBezTo>
                  <a:cubicBezTo>
                    <a:pt x="29" y="19"/>
                    <a:pt x="28" y="25"/>
                    <a:pt x="22" y="27"/>
                  </a:cubicBezTo>
                  <a:cubicBezTo>
                    <a:pt x="22" y="29"/>
                    <a:pt x="21" y="32"/>
                    <a:pt x="20" y="34"/>
                  </a:cubicBezTo>
                  <a:close/>
                  <a:moveTo>
                    <a:pt x="44" y="36"/>
                  </a:moveTo>
                  <a:cubicBezTo>
                    <a:pt x="45" y="30"/>
                    <a:pt x="45" y="22"/>
                    <a:pt x="40" y="14"/>
                  </a:cubicBezTo>
                  <a:cubicBezTo>
                    <a:pt x="37" y="8"/>
                    <a:pt x="32" y="6"/>
                    <a:pt x="28" y="5"/>
                  </a:cubicBezTo>
                  <a:cubicBezTo>
                    <a:pt x="33" y="6"/>
                    <a:pt x="38" y="9"/>
                    <a:pt x="40" y="16"/>
                  </a:cubicBezTo>
                  <a:cubicBezTo>
                    <a:pt x="44" y="26"/>
                    <a:pt x="42" y="35"/>
                    <a:pt x="42" y="41"/>
                  </a:cubicBezTo>
                  <a:cubicBezTo>
                    <a:pt x="41" y="42"/>
                    <a:pt x="41" y="44"/>
                    <a:pt x="41" y="45"/>
                  </a:cubicBezTo>
                  <a:cubicBezTo>
                    <a:pt x="41" y="48"/>
                    <a:pt x="42" y="51"/>
                    <a:pt x="43" y="53"/>
                  </a:cubicBezTo>
                  <a:cubicBezTo>
                    <a:pt x="49" y="48"/>
                    <a:pt x="49" y="48"/>
                    <a:pt x="49" y="48"/>
                  </a:cubicBezTo>
                  <a:cubicBezTo>
                    <a:pt x="48" y="47"/>
                    <a:pt x="46" y="45"/>
                    <a:pt x="45" y="43"/>
                  </a:cubicBezTo>
                  <a:cubicBezTo>
                    <a:pt x="44" y="41"/>
                    <a:pt x="44" y="39"/>
                    <a:pt x="44" y="36"/>
                  </a:cubicBezTo>
                  <a:close/>
                </a:path>
              </a:pathLst>
            </a:custGeom>
            <a:solidFill>
              <a:schemeClr val="accent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14" name="Google Shape;914;p16"/>
            <p:cNvSpPr/>
            <p:nvPr/>
          </p:nvSpPr>
          <p:spPr>
            <a:xfrm>
              <a:off x="8313347" y="4686013"/>
              <a:ext cx="588325" cy="555273"/>
            </a:xfrm>
            <a:custGeom>
              <a:avLst/>
              <a:gdLst/>
              <a:ahLst/>
              <a:cxnLst/>
              <a:rect l="l" t="t" r="r" b="b"/>
              <a:pathLst>
                <a:path w="75" h="71" extrusionOk="0">
                  <a:moveTo>
                    <a:pt x="16" y="38"/>
                  </a:moveTo>
                  <a:cubicBezTo>
                    <a:pt x="16" y="40"/>
                    <a:pt x="15" y="41"/>
                    <a:pt x="13" y="41"/>
                  </a:cubicBezTo>
                  <a:cubicBezTo>
                    <a:pt x="12" y="41"/>
                    <a:pt x="10" y="40"/>
                    <a:pt x="10" y="38"/>
                  </a:cubicBezTo>
                  <a:cubicBezTo>
                    <a:pt x="10" y="37"/>
                    <a:pt x="12" y="35"/>
                    <a:pt x="13" y="35"/>
                  </a:cubicBezTo>
                  <a:cubicBezTo>
                    <a:pt x="15" y="35"/>
                    <a:pt x="16" y="37"/>
                    <a:pt x="16" y="38"/>
                  </a:cubicBezTo>
                  <a:close/>
                  <a:moveTo>
                    <a:pt x="65" y="12"/>
                  </a:moveTo>
                  <a:cubicBezTo>
                    <a:pt x="37" y="12"/>
                    <a:pt x="37" y="12"/>
                    <a:pt x="37" y="12"/>
                  </a:cubicBezTo>
                  <a:cubicBezTo>
                    <a:pt x="36" y="12"/>
                    <a:pt x="36" y="12"/>
                    <a:pt x="36" y="13"/>
                  </a:cubicBezTo>
                  <a:cubicBezTo>
                    <a:pt x="36" y="14"/>
                    <a:pt x="36" y="14"/>
                    <a:pt x="37" y="14"/>
                  </a:cubicBezTo>
                  <a:cubicBezTo>
                    <a:pt x="65" y="14"/>
                    <a:pt x="65" y="14"/>
                    <a:pt x="65" y="14"/>
                  </a:cubicBezTo>
                  <a:cubicBezTo>
                    <a:pt x="65" y="14"/>
                    <a:pt x="66" y="14"/>
                    <a:pt x="66" y="13"/>
                  </a:cubicBezTo>
                  <a:cubicBezTo>
                    <a:pt x="66" y="12"/>
                    <a:pt x="65" y="12"/>
                    <a:pt x="65" y="12"/>
                  </a:cubicBezTo>
                  <a:close/>
                  <a:moveTo>
                    <a:pt x="24" y="35"/>
                  </a:moveTo>
                  <a:cubicBezTo>
                    <a:pt x="23" y="35"/>
                    <a:pt x="22" y="37"/>
                    <a:pt x="22" y="38"/>
                  </a:cubicBezTo>
                  <a:cubicBezTo>
                    <a:pt x="22" y="40"/>
                    <a:pt x="23" y="41"/>
                    <a:pt x="24" y="41"/>
                  </a:cubicBezTo>
                  <a:cubicBezTo>
                    <a:pt x="26" y="41"/>
                    <a:pt x="27" y="40"/>
                    <a:pt x="27" y="38"/>
                  </a:cubicBezTo>
                  <a:cubicBezTo>
                    <a:pt x="27" y="37"/>
                    <a:pt x="26" y="35"/>
                    <a:pt x="24" y="35"/>
                  </a:cubicBezTo>
                  <a:close/>
                  <a:moveTo>
                    <a:pt x="36" y="35"/>
                  </a:moveTo>
                  <a:cubicBezTo>
                    <a:pt x="34" y="35"/>
                    <a:pt x="33" y="37"/>
                    <a:pt x="33" y="38"/>
                  </a:cubicBezTo>
                  <a:cubicBezTo>
                    <a:pt x="33" y="40"/>
                    <a:pt x="34" y="41"/>
                    <a:pt x="36" y="41"/>
                  </a:cubicBezTo>
                  <a:cubicBezTo>
                    <a:pt x="37" y="41"/>
                    <a:pt x="39" y="40"/>
                    <a:pt x="39" y="38"/>
                  </a:cubicBezTo>
                  <a:cubicBezTo>
                    <a:pt x="39" y="37"/>
                    <a:pt x="37" y="35"/>
                    <a:pt x="36" y="35"/>
                  </a:cubicBezTo>
                  <a:close/>
                  <a:moveTo>
                    <a:pt x="75" y="6"/>
                  </a:moveTo>
                  <a:cubicBezTo>
                    <a:pt x="75" y="36"/>
                    <a:pt x="75" y="36"/>
                    <a:pt x="75" y="36"/>
                  </a:cubicBezTo>
                  <a:cubicBezTo>
                    <a:pt x="75" y="40"/>
                    <a:pt x="73" y="42"/>
                    <a:pt x="69" y="42"/>
                  </a:cubicBezTo>
                  <a:cubicBezTo>
                    <a:pt x="67" y="42"/>
                    <a:pt x="67" y="42"/>
                    <a:pt x="67" y="42"/>
                  </a:cubicBezTo>
                  <a:cubicBezTo>
                    <a:pt x="70" y="51"/>
                    <a:pt x="70" y="51"/>
                    <a:pt x="70" y="51"/>
                  </a:cubicBezTo>
                  <a:cubicBezTo>
                    <a:pt x="70" y="51"/>
                    <a:pt x="71" y="52"/>
                    <a:pt x="71" y="52"/>
                  </a:cubicBezTo>
                  <a:cubicBezTo>
                    <a:pt x="71" y="53"/>
                    <a:pt x="70" y="54"/>
                    <a:pt x="69" y="54"/>
                  </a:cubicBezTo>
                  <a:cubicBezTo>
                    <a:pt x="68" y="54"/>
                    <a:pt x="68" y="54"/>
                    <a:pt x="67" y="53"/>
                  </a:cubicBezTo>
                  <a:cubicBezTo>
                    <a:pt x="54" y="42"/>
                    <a:pt x="54" y="42"/>
                    <a:pt x="54" y="42"/>
                  </a:cubicBezTo>
                  <a:cubicBezTo>
                    <a:pt x="49" y="42"/>
                    <a:pt x="49" y="42"/>
                    <a:pt x="49" y="42"/>
                  </a:cubicBezTo>
                  <a:cubicBezTo>
                    <a:pt x="49" y="53"/>
                    <a:pt x="49" y="53"/>
                    <a:pt x="49" y="53"/>
                  </a:cubicBezTo>
                  <a:cubicBezTo>
                    <a:pt x="49" y="56"/>
                    <a:pt x="46" y="59"/>
                    <a:pt x="43" y="59"/>
                  </a:cubicBezTo>
                  <a:cubicBezTo>
                    <a:pt x="21" y="59"/>
                    <a:pt x="21" y="59"/>
                    <a:pt x="21" y="59"/>
                  </a:cubicBezTo>
                  <a:cubicBezTo>
                    <a:pt x="8" y="70"/>
                    <a:pt x="8" y="70"/>
                    <a:pt x="8" y="70"/>
                  </a:cubicBezTo>
                  <a:cubicBezTo>
                    <a:pt x="8" y="70"/>
                    <a:pt x="7" y="71"/>
                    <a:pt x="7" y="71"/>
                  </a:cubicBezTo>
                  <a:cubicBezTo>
                    <a:pt x="7" y="71"/>
                    <a:pt x="6" y="71"/>
                    <a:pt x="6" y="70"/>
                  </a:cubicBezTo>
                  <a:cubicBezTo>
                    <a:pt x="5" y="70"/>
                    <a:pt x="5" y="69"/>
                    <a:pt x="5" y="68"/>
                  </a:cubicBezTo>
                  <a:cubicBezTo>
                    <a:pt x="9" y="59"/>
                    <a:pt x="9" y="59"/>
                    <a:pt x="9" y="59"/>
                  </a:cubicBezTo>
                  <a:cubicBezTo>
                    <a:pt x="6" y="59"/>
                    <a:pt x="6" y="59"/>
                    <a:pt x="6" y="59"/>
                  </a:cubicBezTo>
                  <a:cubicBezTo>
                    <a:pt x="3" y="59"/>
                    <a:pt x="0" y="56"/>
                    <a:pt x="0" y="53"/>
                  </a:cubicBezTo>
                  <a:cubicBezTo>
                    <a:pt x="0" y="23"/>
                    <a:pt x="0" y="23"/>
                    <a:pt x="0" y="23"/>
                  </a:cubicBezTo>
                  <a:cubicBezTo>
                    <a:pt x="0" y="19"/>
                    <a:pt x="3" y="17"/>
                    <a:pt x="6" y="17"/>
                  </a:cubicBezTo>
                  <a:cubicBezTo>
                    <a:pt x="26" y="17"/>
                    <a:pt x="26" y="17"/>
                    <a:pt x="26" y="17"/>
                  </a:cubicBezTo>
                  <a:cubicBezTo>
                    <a:pt x="26" y="6"/>
                    <a:pt x="26" y="6"/>
                    <a:pt x="26" y="6"/>
                  </a:cubicBezTo>
                  <a:cubicBezTo>
                    <a:pt x="26" y="3"/>
                    <a:pt x="29" y="0"/>
                    <a:pt x="32" y="0"/>
                  </a:cubicBezTo>
                  <a:cubicBezTo>
                    <a:pt x="69" y="0"/>
                    <a:pt x="69" y="0"/>
                    <a:pt x="69" y="0"/>
                  </a:cubicBezTo>
                  <a:cubicBezTo>
                    <a:pt x="73" y="0"/>
                    <a:pt x="75" y="3"/>
                    <a:pt x="75" y="6"/>
                  </a:cubicBezTo>
                  <a:close/>
                  <a:moveTo>
                    <a:pt x="72" y="36"/>
                  </a:moveTo>
                  <a:cubicBezTo>
                    <a:pt x="72" y="6"/>
                    <a:pt x="72" y="6"/>
                    <a:pt x="72" y="6"/>
                  </a:cubicBezTo>
                  <a:cubicBezTo>
                    <a:pt x="72" y="4"/>
                    <a:pt x="71" y="3"/>
                    <a:pt x="69" y="3"/>
                  </a:cubicBezTo>
                  <a:cubicBezTo>
                    <a:pt x="32" y="3"/>
                    <a:pt x="32" y="3"/>
                    <a:pt x="32" y="3"/>
                  </a:cubicBezTo>
                  <a:cubicBezTo>
                    <a:pt x="31" y="3"/>
                    <a:pt x="29" y="4"/>
                    <a:pt x="29" y="6"/>
                  </a:cubicBezTo>
                  <a:cubicBezTo>
                    <a:pt x="29" y="18"/>
                    <a:pt x="29" y="18"/>
                    <a:pt x="29" y="18"/>
                  </a:cubicBezTo>
                  <a:cubicBezTo>
                    <a:pt x="43" y="18"/>
                    <a:pt x="43" y="18"/>
                    <a:pt x="43" y="18"/>
                  </a:cubicBezTo>
                  <a:cubicBezTo>
                    <a:pt x="46" y="18"/>
                    <a:pt x="48" y="20"/>
                    <a:pt x="48" y="23"/>
                  </a:cubicBezTo>
                  <a:cubicBezTo>
                    <a:pt x="48" y="22"/>
                    <a:pt x="48" y="22"/>
                    <a:pt x="48" y="21"/>
                  </a:cubicBezTo>
                  <a:cubicBezTo>
                    <a:pt x="65" y="21"/>
                    <a:pt x="65" y="21"/>
                    <a:pt x="65" y="21"/>
                  </a:cubicBezTo>
                  <a:cubicBezTo>
                    <a:pt x="65" y="21"/>
                    <a:pt x="66" y="22"/>
                    <a:pt x="66" y="22"/>
                  </a:cubicBezTo>
                  <a:cubicBezTo>
                    <a:pt x="66" y="23"/>
                    <a:pt x="65" y="23"/>
                    <a:pt x="65" y="23"/>
                  </a:cubicBezTo>
                  <a:cubicBezTo>
                    <a:pt x="48" y="23"/>
                    <a:pt x="48" y="23"/>
                    <a:pt x="48" y="23"/>
                  </a:cubicBezTo>
                  <a:cubicBezTo>
                    <a:pt x="48" y="30"/>
                    <a:pt x="48" y="30"/>
                    <a:pt x="48" y="30"/>
                  </a:cubicBezTo>
                  <a:cubicBezTo>
                    <a:pt x="65" y="30"/>
                    <a:pt x="65" y="30"/>
                    <a:pt x="65" y="30"/>
                  </a:cubicBezTo>
                  <a:cubicBezTo>
                    <a:pt x="65" y="30"/>
                    <a:pt x="66" y="31"/>
                    <a:pt x="66" y="31"/>
                  </a:cubicBezTo>
                  <a:cubicBezTo>
                    <a:pt x="66" y="32"/>
                    <a:pt x="65" y="32"/>
                    <a:pt x="65" y="32"/>
                  </a:cubicBezTo>
                  <a:cubicBezTo>
                    <a:pt x="48" y="32"/>
                    <a:pt x="48" y="32"/>
                    <a:pt x="48" y="32"/>
                  </a:cubicBezTo>
                  <a:cubicBezTo>
                    <a:pt x="48" y="39"/>
                    <a:pt x="48" y="39"/>
                    <a:pt x="48" y="39"/>
                  </a:cubicBezTo>
                  <a:cubicBezTo>
                    <a:pt x="55" y="39"/>
                    <a:pt x="55" y="39"/>
                    <a:pt x="55" y="39"/>
                  </a:cubicBezTo>
                  <a:cubicBezTo>
                    <a:pt x="55" y="39"/>
                    <a:pt x="56" y="39"/>
                    <a:pt x="56" y="39"/>
                  </a:cubicBezTo>
                  <a:cubicBezTo>
                    <a:pt x="66" y="48"/>
                    <a:pt x="66" y="48"/>
                    <a:pt x="66" y="48"/>
                  </a:cubicBezTo>
                  <a:cubicBezTo>
                    <a:pt x="63" y="41"/>
                    <a:pt x="63" y="41"/>
                    <a:pt x="63" y="41"/>
                  </a:cubicBezTo>
                  <a:cubicBezTo>
                    <a:pt x="63" y="40"/>
                    <a:pt x="63" y="40"/>
                    <a:pt x="63" y="40"/>
                  </a:cubicBezTo>
                  <a:cubicBezTo>
                    <a:pt x="63" y="39"/>
                    <a:pt x="64" y="39"/>
                    <a:pt x="64" y="39"/>
                  </a:cubicBezTo>
                  <a:cubicBezTo>
                    <a:pt x="69" y="39"/>
                    <a:pt x="69" y="39"/>
                    <a:pt x="69" y="39"/>
                  </a:cubicBezTo>
                  <a:cubicBezTo>
                    <a:pt x="71" y="39"/>
                    <a:pt x="72" y="38"/>
                    <a:pt x="72" y="36"/>
                  </a:cubicBezTo>
                  <a:close/>
                  <a:moveTo>
                    <a:pt x="46" y="53"/>
                  </a:moveTo>
                  <a:cubicBezTo>
                    <a:pt x="46" y="23"/>
                    <a:pt x="46" y="23"/>
                    <a:pt x="46" y="23"/>
                  </a:cubicBezTo>
                  <a:cubicBezTo>
                    <a:pt x="46" y="21"/>
                    <a:pt x="45" y="20"/>
                    <a:pt x="43" y="20"/>
                  </a:cubicBezTo>
                  <a:cubicBezTo>
                    <a:pt x="6" y="20"/>
                    <a:pt x="6" y="20"/>
                    <a:pt x="6" y="20"/>
                  </a:cubicBezTo>
                  <a:cubicBezTo>
                    <a:pt x="4" y="20"/>
                    <a:pt x="3" y="21"/>
                    <a:pt x="3" y="23"/>
                  </a:cubicBezTo>
                  <a:cubicBezTo>
                    <a:pt x="3" y="53"/>
                    <a:pt x="3" y="53"/>
                    <a:pt x="3" y="53"/>
                  </a:cubicBezTo>
                  <a:cubicBezTo>
                    <a:pt x="3" y="55"/>
                    <a:pt x="4" y="56"/>
                    <a:pt x="6" y="56"/>
                  </a:cubicBezTo>
                  <a:cubicBezTo>
                    <a:pt x="12" y="56"/>
                    <a:pt x="12" y="56"/>
                    <a:pt x="12" y="56"/>
                  </a:cubicBezTo>
                  <a:cubicBezTo>
                    <a:pt x="12" y="56"/>
                    <a:pt x="12" y="56"/>
                    <a:pt x="12" y="56"/>
                  </a:cubicBezTo>
                  <a:cubicBezTo>
                    <a:pt x="13" y="57"/>
                    <a:pt x="13" y="57"/>
                    <a:pt x="13" y="57"/>
                  </a:cubicBezTo>
                  <a:cubicBezTo>
                    <a:pt x="9" y="65"/>
                    <a:pt x="9" y="65"/>
                    <a:pt x="9" y="65"/>
                  </a:cubicBezTo>
                  <a:cubicBezTo>
                    <a:pt x="20" y="56"/>
                    <a:pt x="20" y="56"/>
                    <a:pt x="20" y="56"/>
                  </a:cubicBezTo>
                  <a:cubicBezTo>
                    <a:pt x="20" y="56"/>
                    <a:pt x="20" y="56"/>
                    <a:pt x="20" y="56"/>
                  </a:cubicBezTo>
                  <a:cubicBezTo>
                    <a:pt x="43" y="56"/>
                    <a:pt x="43" y="56"/>
                    <a:pt x="43" y="56"/>
                  </a:cubicBezTo>
                  <a:cubicBezTo>
                    <a:pt x="45" y="56"/>
                    <a:pt x="46" y="55"/>
                    <a:pt x="46" y="53"/>
                  </a:cubicBezTo>
                  <a:close/>
                </a:path>
              </a:pathLst>
            </a:custGeom>
            <a:solidFill>
              <a:schemeClr val="accent5"/>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15" name="Google Shape;915;p16"/>
            <p:cNvSpPr/>
            <p:nvPr/>
          </p:nvSpPr>
          <p:spPr>
            <a:xfrm>
              <a:off x="7076380" y="3004680"/>
              <a:ext cx="483493" cy="564073"/>
            </a:xfrm>
            <a:custGeom>
              <a:avLst/>
              <a:gdLst/>
              <a:ahLst/>
              <a:cxnLst/>
              <a:rect l="l" t="t" r="r" b="b"/>
              <a:pathLst>
                <a:path w="58" h="68" extrusionOk="0">
                  <a:moveTo>
                    <a:pt x="44" y="25"/>
                  </a:moveTo>
                  <a:cubicBezTo>
                    <a:pt x="44" y="26"/>
                    <a:pt x="42" y="28"/>
                    <a:pt x="41" y="28"/>
                  </a:cubicBezTo>
                  <a:cubicBezTo>
                    <a:pt x="18" y="37"/>
                    <a:pt x="18" y="37"/>
                    <a:pt x="18" y="37"/>
                  </a:cubicBezTo>
                  <a:cubicBezTo>
                    <a:pt x="18" y="37"/>
                    <a:pt x="17" y="37"/>
                    <a:pt x="17" y="37"/>
                  </a:cubicBezTo>
                  <a:cubicBezTo>
                    <a:pt x="15" y="37"/>
                    <a:pt x="14" y="36"/>
                    <a:pt x="14" y="35"/>
                  </a:cubicBezTo>
                  <a:cubicBezTo>
                    <a:pt x="14" y="33"/>
                    <a:pt x="16" y="32"/>
                    <a:pt x="17" y="31"/>
                  </a:cubicBezTo>
                  <a:cubicBezTo>
                    <a:pt x="40" y="23"/>
                    <a:pt x="40" y="23"/>
                    <a:pt x="40" y="23"/>
                  </a:cubicBezTo>
                  <a:cubicBezTo>
                    <a:pt x="42" y="22"/>
                    <a:pt x="44" y="23"/>
                    <a:pt x="44" y="25"/>
                  </a:cubicBezTo>
                  <a:close/>
                  <a:moveTo>
                    <a:pt x="40" y="16"/>
                  </a:moveTo>
                  <a:cubicBezTo>
                    <a:pt x="17" y="24"/>
                    <a:pt x="17" y="24"/>
                    <a:pt x="17" y="24"/>
                  </a:cubicBezTo>
                  <a:cubicBezTo>
                    <a:pt x="16" y="25"/>
                    <a:pt x="14" y="26"/>
                    <a:pt x="14" y="28"/>
                  </a:cubicBezTo>
                  <a:cubicBezTo>
                    <a:pt x="14" y="29"/>
                    <a:pt x="15" y="30"/>
                    <a:pt x="17" y="30"/>
                  </a:cubicBezTo>
                  <a:cubicBezTo>
                    <a:pt x="17" y="30"/>
                    <a:pt x="18" y="30"/>
                    <a:pt x="18" y="30"/>
                  </a:cubicBezTo>
                  <a:cubicBezTo>
                    <a:pt x="41" y="21"/>
                    <a:pt x="41" y="21"/>
                    <a:pt x="41" y="21"/>
                  </a:cubicBezTo>
                  <a:cubicBezTo>
                    <a:pt x="42" y="21"/>
                    <a:pt x="44" y="19"/>
                    <a:pt x="44" y="18"/>
                  </a:cubicBezTo>
                  <a:cubicBezTo>
                    <a:pt x="44" y="16"/>
                    <a:pt x="42" y="15"/>
                    <a:pt x="40" y="16"/>
                  </a:cubicBezTo>
                  <a:close/>
                  <a:moveTo>
                    <a:pt x="14" y="21"/>
                  </a:moveTo>
                  <a:cubicBezTo>
                    <a:pt x="14" y="22"/>
                    <a:pt x="15" y="23"/>
                    <a:pt x="17" y="23"/>
                  </a:cubicBezTo>
                  <a:cubicBezTo>
                    <a:pt x="17" y="23"/>
                    <a:pt x="18" y="23"/>
                    <a:pt x="18" y="23"/>
                  </a:cubicBezTo>
                  <a:cubicBezTo>
                    <a:pt x="27" y="19"/>
                    <a:pt x="27" y="19"/>
                    <a:pt x="27" y="19"/>
                  </a:cubicBezTo>
                  <a:cubicBezTo>
                    <a:pt x="29" y="19"/>
                    <a:pt x="30" y="17"/>
                    <a:pt x="30" y="16"/>
                  </a:cubicBezTo>
                  <a:cubicBezTo>
                    <a:pt x="30" y="14"/>
                    <a:pt x="28" y="13"/>
                    <a:pt x="26" y="14"/>
                  </a:cubicBezTo>
                  <a:cubicBezTo>
                    <a:pt x="17" y="17"/>
                    <a:pt x="17" y="17"/>
                    <a:pt x="17" y="17"/>
                  </a:cubicBezTo>
                  <a:cubicBezTo>
                    <a:pt x="16" y="18"/>
                    <a:pt x="14" y="19"/>
                    <a:pt x="14" y="21"/>
                  </a:cubicBezTo>
                  <a:close/>
                  <a:moveTo>
                    <a:pt x="38" y="54"/>
                  </a:moveTo>
                  <a:cubicBezTo>
                    <a:pt x="38" y="62"/>
                    <a:pt x="38" y="62"/>
                    <a:pt x="38" y="62"/>
                  </a:cubicBezTo>
                  <a:cubicBezTo>
                    <a:pt x="38" y="64"/>
                    <a:pt x="36" y="66"/>
                    <a:pt x="34" y="66"/>
                  </a:cubicBezTo>
                  <a:cubicBezTo>
                    <a:pt x="33" y="66"/>
                    <a:pt x="33" y="66"/>
                    <a:pt x="33" y="66"/>
                  </a:cubicBezTo>
                  <a:cubicBezTo>
                    <a:pt x="33" y="67"/>
                    <a:pt x="32" y="68"/>
                    <a:pt x="30" y="68"/>
                  </a:cubicBezTo>
                  <a:cubicBezTo>
                    <a:pt x="28" y="68"/>
                    <a:pt x="28" y="68"/>
                    <a:pt x="28" y="68"/>
                  </a:cubicBezTo>
                  <a:cubicBezTo>
                    <a:pt x="26" y="68"/>
                    <a:pt x="25" y="67"/>
                    <a:pt x="25" y="66"/>
                  </a:cubicBezTo>
                  <a:cubicBezTo>
                    <a:pt x="24" y="66"/>
                    <a:pt x="24" y="66"/>
                    <a:pt x="24" y="66"/>
                  </a:cubicBezTo>
                  <a:cubicBezTo>
                    <a:pt x="22" y="66"/>
                    <a:pt x="20" y="64"/>
                    <a:pt x="20" y="62"/>
                  </a:cubicBezTo>
                  <a:cubicBezTo>
                    <a:pt x="20" y="54"/>
                    <a:pt x="20" y="54"/>
                    <a:pt x="20" y="54"/>
                  </a:cubicBezTo>
                  <a:cubicBezTo>
                    <a:pt x="20" y="52"/>
                    <a:pt x="22" y="51"/>
                    <a:pt x="23" y="50"/>
                  </a:cubicBezTo>
                  <a:cubicBezTo>
                    <a:pt x="23" y="50"/>
                    <a:pt x="23" y="50"/>
                    <a:pt x="23" y="50"/>
                  </a:cubicBezTo>
                  <a:cubicBezTo>
                    <a:pt x="23" y="47"/>
                    <a:pt x="21" y="44"/>
                    <a:pt x="20" y="43"/>
                  </a:cubicBezTo>
                  <a:cubicBezTo>
                    <a:pt x="18" y="44"/>
                    <a:pt x="18" y="44"/>
                    <a:pt x="18" y="44"/>
                  </a:cubicBezTo>
                  <a:cubicBezTo>
                    <a:pt x="18" y="44"/>
                    <a:pt x="17" y="44"/>
                    <a:pt x="17" y="44"/>
                  </a:cubicBezTo>
                  <a:cubicBezTo>
                    <a:pt x="15" y="44"/>
                    <a:pt x="14" y="43"/>
                    <a:pt x="14" y="42"/>
                  </a:cubicBezTo>
                  <a:cubicBezTo>
                    <a:pt x="14" y="40"/>
                    <a:pt x="16" y="39"/>
                    <a:pt x="17" y="38"/>
                  </a:cubicBezTo>
                  <a:cubicBezTo>
                    <a:pt x="40" y="30"/>
                    <a:pt x="40" y="30"/>
                    <a:pt x="40" y="30"/>
                  </a:cubicBezTo>
                  <a:cubicBezTo>
                    <a:pt x="42" y="29"/>
                    <a:pt x="44" y="30"/>
                    <a:pt x="44" y="32"/>
                  </a:cubicBezTo>
                  <a:cubicBezTo>
                    <a:pt x="44" y="33"/>
                    <a:pt x="42" y="35"/>
                    <a:pt x="41" y="36"/>
                  </a:cubicBezTo>
                  <a:cubicBezTo>
                    <a:pt x="25" y="41"/>
                    <a:pt x="25" y="41"/>
                    <a:pt x="25" y="41"/>
                  </a:cubicBezTo>
                  <a:cubicBezTo>
                    <a:pt x="27" y="43"/>
                    <a:pt x="29" y="46"/>
                    <a:pt x="29" y="50"/>
                  </a:cubicBezTo>
                  <a:cubicBezTo>
                    <a:pt x="29" y="50"/>
                    <a:pt x="29" y="50"/>
                    <a:pt x="29" y="50"/>
                  </a:cubicBezTo>
                  <a:cubicBezTo>
                    <a:pt x="29" y="50"/>
                    <a:pt x="29" y="50"/>
                    <a:pt x="29" y="50"/>
                  </a:cubicBezTo>
                  <a:cubicBezTo>
                    <a:pt x="29" y="50"/>
                    <a:pt x="29" y="50"/>
                    <a:pt x="29" y="50"/>
                  </a:cubicBezTo>
                  <a:cubicBezTo>
                    <a:pt x="29" y="43"/>
                    <a:pt x="36" y="38"/>
                    <a:pt x="37" y="38"/>
                  </a:cubicBezTo>
                  <a:cubicBezTo>
                    <a:pt x="38" y="37"/>
                    <a:pt x="39" y="38"/>
                    <a:pt x="40" y="39"/>
                  </a:cubicBezTo>
                  <a:cubicBezTo>
                    <a:pt x="41" y="40"/>
                    <a:pt x="41" y="42"/>
                    <a:pt x="39" y="43"/>
                  </a:cubicBezTo>
                  <a:cubicBezTo>
                    <a:pt x="39" y="43"/>
                    <a:pt x="35" y="46"/>
                    <a:pt x="35" y="50"/>
                  </a:cubicBezTo>
                  <a:cubicBezTo>
                    <a:pt x="35" y="50"/>
                    <a:pt x="35" y="50"/>
                    <a:pt x="35" y="50"/>
                  </a:cubicBezTo>
                  <a:cubicBezTo>
                    <a:pt x="36" y="51"/>
                    <a:pt x="38" y="52"/>
                    <a:pt x="38" y="54"/>
                  </a:cubicBezTo>
                  <a:close/>
                  <a:moveTo>
                    <a:pt x="36" y="54"/>
                  </a:moveTo>
                  <a:cubicBezTo>
                    <a:pt x="36" y="53"/>
                    <a:pt x="35" y="52"/>
                    <a:pt x="34" y="52"/>
                  </a:cubicBezTo>
                  <a:cubicBezTo>
                    <a:pt x="34" y="52"/>
                    <a:pt x="34" y="52"/>
                    <a:pt x="34" y="52"/>
                  </a:cubicBezTo>
                  <a:cubicBezTo>
                    <a:pt x="34" y="52"/>
                    <a:pt x="34" y="52"/>
                    <a:pt x="34" y="52"/>
                  </a:cubicBezTo>
                  <a:cubicBezTo>
                    <a:pt x="34" y="52"/>
                    <a:pt x="34" y="52"/>
                    <a:pt x="33" y="52"/>
                  </a:cubicBezTo>
                  <a:cubicBezTo>
                    <a:pt x="33" y="52"/>
                    <a:pt x="33" y="52"/>
                    <a:pt x="33" y="52"/>
                  </a:cubicBezTo>
                  <a:cubicBezTo>
                    <a:pt x="30" y="52"/>
                    <a:pt x="30" y="52"/>
                    <a:pt x="30" y="52"/>
                  </a:cubicBezTo>
                  <a:cubicBezTo>
                    <a:pt x="28" y="52"/>
                    <a:pt x="28" y="52"/>
                    <a:pt x="28" y="52"/>
                  </a:cubicBezTo>
                  <a:cubicBezTo>
                    <a:pt x="24" y="52"/>
                    <a:pt x="24" y="52"/>
                    <a:pt x="24" y="52"/>
                  </a:cubicBezTo>
                  <a:cubicBezTo>
                    <a:pt x="24" y="52"/>
                    <a:pt x="24" y="52"/>
                    <a:pt x="24" y="52"/>
                  </a:cubicBezTo>
                  <a:cubicBezTo>
                    <a:pt x="23" y="52"/>
                    <a:pt x="22" y="53"/>
                    <a:pt x="22" y="54"/>
                  </a:cubicBezTo>
                  <a:cubicBezTo>
                    <a:pt x="22" y="62"/>
                    <a:pt x="22" y="62"/>
                    <a:pt x="22" y="62"/>
                  </a:cubicBezTo>
                  <a:cubicBezTo>
                    <a:pt x="22" y="63"/>
                    <a:pt x="23" y="64"/>
                    <a:pt x="24" y="64"/>
                  </a:cubicBezTo>
                  <a:cubicBezTo>
                    <a:pt x="25" y="64"/>
                    <a:pt x="25" y="64"/>
                    <a:pt x="25" y="64"/>
                  </a:cubicBezTo>
                  <a:cubicBezTo>
                    <a:pt x="33" y="64"/>
                    <a:pt x="33" y="64"/>
                    <a:pt x="33" y="64"/>
                  </a:cubicBezTo>
                  <a:cubicBezTo>
                    <a:pt x="34" y="64"/>
                    <a:pt x="34" y="64"/>
                    <a:pt x="34" y="64"/>
                  </a:cubicBezTo>
                  <a:cubicBezTo>
                    <a:pt x="35" y="64"/>
                    <a:pt x="36" y="63"/>
                    <a:pt x="36" y="62"/>
                  </a:cubicBezTo>
                  <a:lnTo>
                    <a:pt x="36" y="54"/>
                  </a:lnTo>
                  <a:close/>
                  <a:moveTo>
                    <a:pt x="42" y="4"/>
                  </a:moveTo>
                  <a:cubicBezTo>
                    <a:pt x="39" y="9"/>
                    <a:pt x="39" y="9"/>
                    <a:pt x="39" y="9"/>
                  </a:cubicBezTo>
                  <a:cubicBezTo>
                    <a:pt x="39" y="10"/>
                    <a:pt x="39" y="10"/>
                    <a:pt x="40" y="11"/>
                  </a:cubicBezTo>
                  <a:cubicBezTo>
                    <a:pt x="40" y="11"/>
                    <a:pt x="40" y="11"/>
                    <a:pt x="40" y="11"/>
                  </a:cubicBezTo>
                  <a:cubicBezTo>
                    <a:pt x="40" y="11"/>
                    <a:pt x="41" y="11"/>
                    <a:pt x="41" y="10"/>
                  </a:cubicBezTo>
                  <a:cubicBezTo>
                    <a:pt x="44" y="5"/>
                    <a:pt x="44" y="5"/>
                    <a:pt x="44" y="5"/>
                  </a:cubicBezTo>
                  <a:cubicBezTo>
                    <a:pt x="44" y="5"/>
                    <a:pt x="44" y="4"/>
                    <a:pt x="44" y="4"/>
                  </a:cubicBezTo>
                  <a:cubicBezTo>
                    <a:pt x="43" y="4"/>
                    <a:pt x="42" y="4"/>
                    <a:pt x="42" y="4"/>
                  </a:cubicBezTo>
                  <a:close/>
                  <a:moveTo>
                    <a:pt x="17" y="48"/>
                  </a:moveTo>
                  <a:cubicBezTo>
                    <a:pt x="14" y="53"/>
                    <a:pt x="14" y="53"/>
                    <a:pt x="14" y="53"/>
                  </a:cubicBezTo>
                  <a:cubicBezTo>
                    <a:pt x="14" y="53"/>
                    <a:pt x="14" y="54"/>
                    <a:pt x="15" y="54"/>
                  </a:cubicBezTo>
                  <a:cubicBezTo>
                    <a:pt x="15" y="54"/>
                    <a:pt x="15" y="54"/>
                    <a:pt x="15" y="54"/>
                  </a:cubicBezTo>
                  <a:cubicBezTo>
                    <a:pt x="15" y="54"/>
                    <a:pt x="16" y="54"/>
                    <a:pt x="16" y="54"/>
                  </a:cubicBezTo>
                  <a:cubicBezTo>
                    <a:pt x="19" y="49"/>
                    <a:pt x="19" y="49"/>
                    <a:pt x="19" y="49"/>
                  </a:cubicBezTo>
                  <a:cubicBezTo>
                    <a:pt x="19" y="48"/>
                    <a:pt x="19" y="47"/>
                    <a:pt x="18" y="47"/>
                  </a:cubicBezTo>
                  <a:cubicBezTo>
                    <a:pt x="18" y="47"/>
                    <a:pt x="17" y="47"/>
                    <a:pt x="17" y="48"/>
                  </a:cubicBezTo>
                  <a:close/>
                  <a:moveTo>
                    <a:pt x="48" y="19"/>
                  </a:moveTo>
                  <a:cubicBezTo>
                    <a:pt x="48" y="19"/>
                    <a:pt x="48" y="19"/>
                    <a:pt x="49" y="19"/>
                  </a:cubicBezTo>
                  <a:cubicBezTo>
                    <a:pt x="54" y="16"/>
                    <a:pt x="54" y="16"/>
                    <a:pt x="54" y="16"/>
                  </a:cubicBezTo>
                  <a:cubicBezTo>
                    <a:pt x="54" y="16"/>
                    <a:pt x="54" y="15"/>
                    <a:pt x="54" y="14"/>
                  </a:cubicBezTo>
                  <a:cubicBezTo>
                    <a:pt x="54" y="14"/>
                    <a:pt x="53" y="14"/>
                    <a:pt x="53" y="14"/>
                  </a:cubicBezTo>
                  <a:cubicBezTo>
                    <a:pt x="48" y="17"/>
                    <a:pt x="48" y="17"/>
                    <a:pt x="48" y="17"/>
                  </a:cubicBezTo>
                  <a:cubicBezTo>
                    <a:pt x="47" y="17"/>
                    <a:pt x="47" y="18"/>
                    <a:pt x="47" y="18"/>
                  </a:cubicBezTo>
                  <a:cubicBezTo>
                    <a:pt x="47" y="19"/>
                    <a:pt x="48" y="19"/>
                    <a:pt x="48" y="19"/>
                  </a:cubicBezTo>
                  <a:close/>
                  <a:moveTo>
                    <a:pt x="9" y="39"/>
                  </a:moveTo>
                  <a:cubicBezTo>
                    <a:pt x="4" y="42"/>
                    <a:pt x="4" y="42"/>
                    <a:pt x="4" y="42"/>
                  </a:cubicBezTo>
                  <a:cubicBezTo>
                    <a:pt x="4" y="42"/>
                    <a:pt x="4" y="43"/>
                    <a:pt x="4" y="43"/>
                  </a:cubicBezTo>
                  <a:cubicBezTo>
                    <a:pt x="4" y="44"/>
                    <a:pt x="4" y="44"/>
                    <a:pt x="5" y="44"/>
                  </a:cubicBezTo>
                  <a:cubicBezTo>
                    <a:pt x="5" y="44"/>
                    <a:pt x="5" y="44"/>
                    <a:pt x="5" y="44"/>
                  </a:cubicBezTo>
                  <a:cubicBezTo>
                    <a:pt x="10" y="41"/>
                    <a:pt x="10" y="41"/>
                    <a:pt x="10" y="41"/>
                  </a:cubicBezTo>
                  <a:cubicBezTo>
                    <a:pt x="11" y="41"/>
                    <a:pt x="11" y="40"/>
                    <a:pt x="11" y="40"/>
                  </a:cubicBezTo>
                  <a:cubicBezTo>
                    <a:pt x="10" y="39"/>
                    <a:pt x="10" y="39"/>
                    <a:pt x="9" y="39"/>
                  </a:cubicBezTo>
                  <a:close/>
                  <a:moveTo>
                    <a:pt x="57" y="28"/>
                  </a:moveTo>
                  <a:cubicBezTo>
                    <a:pt x="51" y="28"/>
                    <a:pt x="51" y="28"/>
                    <a:pt x="51" y="28"/>
                  </a:cubicBezTo>
                  <a:cubicBezTo>
                    <a:pt x="51" y="28"/>
                    <a:pt x="50" y="28"/>
                    <a:pt x="50" y="29"/>
                  </a:cubicBezTo>
                  <a:cubicBezTo>
                    <a:pt x="50" y="30"/>
                    <a:pt x="51" y="30"/>
                    <a:pt x="51" y="30"/>
                  </a:cubicBezTo>
                  <a:cubicBezTo>
                    <a:pt x="57" y="30"/>
                    <a:pt x="57" y="30"/>
                    <a:pt x="57" y="30"/>
                  </a:cubicBezTo>
                  <a:cubicBezTo>
                    <a:pt x="58" y="30"/>
                    <a:pt x="58" y="30"/>
                    <a:pt x="58" y="29"/>
                  </a:cubicBezTo>
                  <a:cubicBezTo>
                    <a:pt x="58" y="28"/>
                    <a:pt x="58" y="28"/>
                    <a:pt x="57" y="28"/>
                  </a:cubicBezTo>
                  <a:close/>
                  <a:moveTo>
                    <a:pt x="8" y="29"/>
                  </a:moveTo>
                  <a:cubicBezTo>
                    <a:pt x="8" y="28"/>
                    <a:pt x="7" y="28"/>
                    <a:pt x="7" y="28"/>
                  </a:cubicBezTo>
                  <a:cubicBezTo>
                    <a:pt x="1" y="28"/>
                    <a:pt x="1" y="28"/>
                    <a:pt x="1" y="28"/>
                  </a:cubicBezTo>
                  <a:cubicBezTo>
                    <a:pt x="0" y="28"/>
                    <a:pt x="0" y="28"/>
                    <a:pt x="0" y="29"/>
                  </a:cubicBezTo>
                  <a:cubicBezTo>
                    <a:pt x="0" y="30"/>
                    <a:pt x="0" y="30"/>
                    <a:pt x="1" y="30"/>
                  </a:cubicBezTo>
                  <a:cubicBezTo>
                    <a:pt x="7" y="30"/>
                    <a:pt x="7" y="30"/>
                    <a:pt x="7" y="30"/>
                  </a:cubicBezTo>
                  <a:cubicBezTo>
                    <a:pt x="7" y="30"/>
                    <a:pt x="8" y="30"/>
                    <a:pt x="8" y="29"/>
                  </a:cubicBezTo>
                  <a:close/>
                  <a:moveTo>
                    <a:pt x="49" y="39"/>
                  </a:moveTo>
                  <a:cubicBezTo>
                    <a:pt x="48" y="39"/>
                    <a:pt x="48" y="39"/>
                    <a:pt x="47" y="40"/>
                  </a:cubicBezTo>
                  <a:cubicBezTo>
                    <a:pt x="47" y="40"/>
                    <a:pt x="47" y="41"/>
                    <a:pt x="48" y="41"/>
                  </a:cubicBezTo>
                  <a:cubicBezTo>
                    <a:pt x="53" y="44"/>
                    <a:pt x="53" y="44"/>
                    <a:pt x="53" y="44"/>
                  </a:cubicBezTo>
                  <a:cubicBezTo>
                    <a:pt x="53" y="44"/>
                    <a:pt x="53" y="44"/>
                    <a:pt x="53" y="44"/>
                  </a:cubicBezTo>
                  <a:cubicBezTo>
                    <a:pt x="54" y="44"/>
                    <a:pt x="54" y="44"/>
                    <a:pt x="54" y="43"/>
                  </a:cubicBezTo>
                  <a:cubicBezTo>
                    <a:pt x="54" y="43"/>
                    <a:pt x="54" y="42"/>
                    <a:pt x="54" y="42"/>
                  </a:cubicBezTo>
                  <a:lnTo>
                    <a:pt x="49" y="39"/>
                  </a:lnTo>
                  <a:close/>
                  <a:moveTo>
                    <a:pt x="5" y="14"/>
                  </a:moveTo>
                  <a:cubicBezTo>
                    <a:pt x="5" y="14"/>
                    <a:pt x="4" y="14"/>
                    <a:pt x="4" y="14"/>
                  </a:cubicBezTo>
                  <a:cubicBezTo>
                    <a:pt x="4" y="15"/>
                    <a:pt x="4" y="16"/>
                    <a:pt x="4" y="16"/>
                  </a:cubicBezTo>
                  <a:cubicBezTo>
                    <a:pt x="9" y="19"/>
                    <a:pt x="9" y="19"/>
                    <a:pt x="9" y="19"/>
                  </a:cubicBezTo>
                  <a:cubicBezTo>
                    <a:pt x="10" y="19"/>
                    <a:pt x="10" y="19"/>
                    <a:pt x="10" y="19"/>
                  </a:cubicBezTo>
                  <a:cubicBezTo>
                    <a:pt x="10" y="19"/>
                    <a:pt x="11" y="19"/>
                    <a:pt x="11" y="18"/>
                  </a:cubicBezTo>
                  <a:cubicBezTo>
                    <a:pt x="11" y="18"/>
                    <a:pt x="11" y="17"/>
                    <a:pt x="10" y="17"/>
                  </a:cubicBezTo>
                  <a:lnTo>
                    <a:pt x="5" y="14"/>
                  </a:lnTo>
                  <a:close/>
                  <a:moveTo>
                    <a:pt x="41" y="48"/>
                  </a:moveTo>
                  <a:cubicBezTo>
                    <a:pt x="41" y="47"/>
                    <a:pt x="40" y="47"/>
                    <a:pt x="40" y="47"/>
                  </a:cubicBezTo>
                  <a:cubicBezTo>
                    <a:pt x="39" y="47"/>
                    <a:pt x="39" y="48"/>
                    <a:pt x="39" y="49"/>
                  </a:cubicBezTo>
                  <a:cubicBezTo>
                    <a:pt x="42" y="54"/>
                    <a:pt x="42" y="54"/>
                    <a:pt x="42" y="54"/>
                  </a:cubicBezTo>
                  <a:cubicBezTo>
                    <a:pt x="42" y="54"/>
                    <a:pt x="43" y="54"/>
                    <a:pt x="43" y="54"/>
                  </a:cubicBezTo>
                  <a:cubicBezTo>
                    <a:pt x="43" y="54"/>
                    <a:pt x="43" y="54"/>
                    <a:pt x="44" y="54"/>
                  </a:cubicBezTo>
                  <a:cubicBezTo>
                    <a:pt x="44" y="54"/>
                    <a:pt x="44" y="53"/>
                    <a:pt x="44" y="53"/>
                  </a:cubicBezTo>
                  <a:lnTo>
                    <a:pt x="41" y="48"/>
                  </a:lnTo>
                  <a:close/>
                  <a:moveTo>
                    <a:pt x="17" y="10"/>
                  </a:moveTo>
                  <a:cubicBezTo>
                    <a:pt x="17" y="11"/>
                    <a:pt x="18" y="11"/>
                    <a:pt x="18" y="11"/>
                  </a:cubicBezTo>
                  <a:cubicBezTo>
                    <a:pt x="18" y="11"/>
                    <a:pt x="18" y="11"/>
                    <a:pt x="18" y="11"/>
                  </a:cubicBezTo>
                  <a:cubicBezTo>
                    <a:pt x="19" y="10"/>
                    <a:pt x="19" y="10"/>
                    <a:pt x="19" y="9"/>
                  </a:cubicBezTo>
                  <a:cubicBezTo>
                    <a:pt x="16" y="4"/>
                    <a:pt x="16" y="4"/>
                    <a:pt x="16" y="4"/>
                  </a:cubicBezTo>
                  <a:cubicBezTo>
                    <a:pt x="16" y="4"/>
                    <a:pt x="15" y="4"/>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8" y="0"/>
                    <a:pt x="28" y="0"/>
                    <a:pt x="28" y="1"/>
                  </a:cubicBezTo>
                  <a:cubicBezTo>
                    <a:pt x="28" y="7"/>
                    <a:pt x="28" y="7"/>
                    <a:pt x="28" y="7"/>
                  </a:cubicBezTo>
                  <a:cubicBezTo>
                    <a:pt x="28" y="7"/>
                    <a:pt x="28" y="8"/>
                    <a:pt x="29" y="8"/>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1">
                <a:solidFill>
                  <a:schemeClr val="dk1"/>
                </a:solidFill>
                <a:latin typeface="Calibri"/>
                <a:ea typeface="Calibri"/>
                <a:cs typeface="Calibri"/>
                <a:sym typeface="Calibri"/>
              </a:endParaRPr>
            </a:p>
          </p:txBody>
        </p:sp>
        <p:sp>
          <p:nvSpPr>
            <p:cNvPr id="916" name="Google Shape;916;p16"/>
            <p:cNvSpPr txBox="1"/>
            <p:nvPr/>
          </p:nvSpPr>
          <p:spPr>
            <a:xfrm>
              <a:off x="908381" y="1576822"/>
              <a:ext cx="592836" cy="288147"/>
            </a:xfrm>
            <a:prstGeom prst="rect">
              <a:avLst/>
            </a:prstGeom>
            <a:noFill/>
            <a:ln>
              <a:noFill/>
            </a:ln>
          </p:spPr>
          <p:txBody>
            <a:bodyPr spcFirstLastPara="1" wrap="square" lIns="72000" tIns="36000" rIns="72000" bIns="36000" anchor="t" anchorCtr="0">
              <a:spAutoFit/>
            </a:bodyPr>
            <a:lstStyle/>
            <a:p>
              <a:pPr marL="0" marR="0" lvl="0" indent="0" algn="l" rtl="0">
                <a:spcBef>
                  <a:spcPts val="0"/>
                </a:spcBef>
                <a:spcAft>
                  <a:spcPts val="0"/>
                </a:spcAft>
                <a:buNone/>
              </a:pPr>
              <a:r>
                <a:rPr lang="en-US" sz="1400" b="1">
                  <a:solidFill>
                    <a:schemeClr val="accent5"/>
                  </a:solidFill>
                  <a:latin typeface="Calibri"/>
                  <a:ea typeface="Calibri"/>
                  <a:cs typeface="Calibri"/>
                  <a:sym typeface="Calibri"/>
                </a:rPr>
                <a:t>Portal</a:t>
              </a:r>
              <a:endParaRPr sz="1400" b="1">
                <a:solidFill>
                  <a:schemeClr val="accent5"/>
                </a:solidFill>
                <a:latin typeface="Calibri"/>
                <a:ea typeface="Calibri"/>
                <a:cs typeface="Calibri"/>
                <a:sym typeface="Calibri"/>
              </a:endParaRPr>
            </a:p>
          </p:txBody>
        </p:sp>
        <p:sp>
          <p:nvSpPr>
            <p:cNvPr id="917" name="Google Shape;917;p16"/>
            <p:cNvSpPr/>
            <p:nvPr/>
          </p:nvSpPr>
          <p:spPr>
            <a:xfrm>
              <a:off x="908380" y="1848867"/>
              <a:ext cx="2218463" cy="13849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dirty="0">
                  <a:solidFill>
                    <a:srgbClr val="003D70"/>
                  </a:solidFill>
                  <a:latin typeface="Calibri"/>
                  <a:ea typeface="Calibri"/>
                  <a:cs typeface="Calibri"/>
                  <a:sym typeface="Calibri"/>
                </a:rPr>
                <a:t>K/L dan </a:t>
              </a:r>
              <a:r>
                <a:rPr lang="en-US" sz="1200" dirty="0" err="1">
                  <a:solidFill>
                    <a:srgbClr val="003D70"/>
                  </a:solidFill>
                  <a:latin typeface="Calibri"/>
                  <a:ea typeface="Calibri"/>
                  <a:cs typeface="Calibri"/>
                  <a:sym typeface="Calibri"/>
                </a:rPr>
                <a:t>Pemda</a:t>
              </a:r>
              <a:r>
                <a:rPr lang="en-US" sz="1200" dirty="0">
                  <a:solidFill>
                    <a:srgbClr val="003D70"/>
                  </a:solidFill>
                  <a:latin typeface="Calibri"/>
                  <a:ea typeface="Calibri"/>
                  <a:cs typeface="Calibri"/>
                  <a:sym typeface="Calibri"/>
                </a:rPr>
                <a:t> </a:t>
              </a:r>
              <a:r>
                <a:rPr lang="en-US" sz="1200" dirty="0" err="1">
                  <a:solidFill>
                    <a:srgbClr val="003D70"/>
                  </a:solidFill>
                  <a:latin typeface="Calibri"/>
                  <a:ea typeface="Calibri"/>
                  <a:cs typeface="Calibri"/>
                  <a:sym typeface="Calibri"/>
                </a:rPr>
                <a:t>memiliki</a:t>
              </a:r>
              <a:r>
                <a:rPr lang="en-US" sz="1200" dirty="0">
                  <a:solidFill>
                    <a:srgbClr val="003D70"/>
                  </a:solidFill>
                  <a:latin typeface="Calibri"/>
                  <a:ea typeface="Calibri"/>
                  <a:cs typeface="Calibri"/>
                  <a:sym typeface="Calibri"/>
                </a:rPr>
                <a:t> portal </a:t>
              </a:r>
              <a:r>
                <a:rPr lang="en-US" sz="1200" dirty="0" err="1">
                  <a:solidFill>
                    <a:srgbClr val="003D70"/>
                  </a:solidFill>
                  <a:latin typeface="Calibri"/>
                  <a:ea typeface="Calibri"/>
                  <a:cs typeface="Calibri"/>
                  <a:sym typeface="Calibri"/>
                </a:rPr>
                <a:t>dengan</a:t>
              </a:r>
              <a:r>
                <a:rPr lang="en-US" sz="1200" dirty="0">
                  <a:solidFill>
                    <a:srgbClr val="003D70"/>
                  </a:solidFill>
                  <a:latin typeface="Calibri"/>
                  <a:ea typeface="Calibri"/>
                  <a:cs typeface="Calibri"/>
                  <a:sym typeface="Calibri"/>
                </a:rPr>
                <a:t> sub domain yang </a:t>
              </a:r>
              <a:r>
                <a:rPr lang="en-US" sz="1200" dirty="0" err="1">
                  <a:solidFill>
                    <a:srgbClr val="003D70"/>
                  </a:solidFill>
                  <a:latin typeface="Calibri"/>
                  <a:ea typeface="Calibri"/>
                  <a:cs typeface="Calibri"/>
                  <a:sym typeface="Calibri"/>
                </a:rPr>
                <a:t>berbeda-beda</a:t>
              </a:r>
              <a:r>
                <a:rPr lang="en-US" sz="1200" dirty="0">
                  <a:solidFill>
                    <a:srgbClr val="003D70"/>
                  </a:solidFill>
                  <a:latin typeface="Calibri"/>
                  <a:ea typeface="Calibri"/>
                  <a:cs typeface="Calibri"/>
                  <a:sym typeface="Calibri"/>
                </a:rPr>
                <a:t>. </a:t>
              </a:r>
              <a:endParaRPr sz="2000" dirty="0"/>
            </a:p>
            <a:p>
              <a:pPr marL="0" marR="0" lvl="0" indent="0" algn="l" rtl="0">
                <a:spcBef>
                  <a:spcPts val="0"/>
                </a:spcBef>
                <a:spcAft>
                  <a:spcPts val="0"/>
                </a:spcAft>
                <a:buNone/>
              </a:pPr>
              <a:r>
                <a:rPr lang="en-US" sz="1200" dirty="0">
                  <a:solidFill>
                    <a:srgbClr val="003D70"/>
                  </a:solidFill>
                  <a:latin typeface="Calibri"/>
                  <a:ea typeface="Calibri"/>
                  <a:cs typeface="Calibri"/>
                  <a:sym typeface="Calibri"/>
                </a:rPr>
                <a:t>Mis. Kementerian PPN/</a:t>
              </a:r>
              <a:r>
                <a:rPr lang="en-US" sz="1200" dirty="0" err="1">
                  <a:solidFill>
                    <a:srgbClr val="003D70"/>
                  </a:solidFill>
                  <a:latin typeface="Calibri"/>
                  <a:ea typeface="Calibri"/>
                  <a:cs typeface="Calibri"/>
                  <a:sym typeface="Calibri"/>
                </a:rPr>
                <a:t>Bappenas</a:t>
              </a:r>
              <a:r>
                <a:rPr lang="en-US" sz="1200" dirty="0">
                  <a:solidFill>
                    <a:srgbClr val="003D70"/>
                  </a:solidFill>
                  <a:latin typeface="Calibri"/>
                  <a:ea typeface="Calibri"/>
                  <a:cs typeface="Calibri"/>
                  <a:sym typeface="Calibri"/>
                </a:rPr>
                <a:t> </a:t>
              </a:r>
              <a:r>
                <a:rPr lang="en-US" sz="1200" dirty="0" err="1">
                  <a:solidFill>
                    <a:srgbClr val="003D70"/>
                  </a:solidFill>
                  <a:latin typeface="Calibri"/>
                  <a:ea typeface="Calibri"/>
                  <a:cs typeface="Calibri"/>
                  <a:sym typeface="Calibri"/>
                </a:rPr>
                <a:t>memiliki</a:t>
              </a:r>
              <a:r>
                <a:rPr lang="en-US" sz="1200" dirty="0">
                  <a:solidFill>
                    <a:srgbClr val="003D70"/>
                  </a:solidFill>
                  <a:latin typeface="Calibri"/>
                  <a:ea typeface="Calibri"/>
                  <a:cs typeface="Calibri"/>
                  <a:sym typeface="Calibri"/>
                </a:rPr>
                <a:t> portal </a:t>
              </a:r>
              <a:r>
                <a:rPr lang="en-US" sz="1200" dirty="0" err="1">
                  <a:solidFill>
                    <a:srgbClr val="003D70"/>
                  </a:solidFill>
                  <a:latin typeface="Calibri"/>
                  <a:ea typeface="Calibri"/>
                  <a:cs typeface="Calibri"/>
                  <a:sym typeface="Calibri"/>
                </a:rPr>
                <a:t>bappenas.kl.krisna.systems</a:t>
              </a:r>
              <a:endParaRPr sz="1200" dirty="0">
                <a:solidFill>
                  <a:srgbClr val="003D70"/>
                </a:solidFill>
                <a:latin typeface="Calibri"/>
                <a:ea typeface="Calibri"/>
                <a:cs typeface="Calibri"/>
                <a:sym typeface="Calibri"/>
              </a:endParaRPr>
            </a:p>
            <a:p>
              <a:pPr marL="0" marR="0" lvl="0" indent="0" algn="l" rtl="0">
                <a:spcBef>
                  <a:spcPts val="0"/>
                </a:spcBef>
                <a:spcAft>
                  <a:spcPts val="0"/>
                </a:spcAft>
                <a:buNone/>
              </a:pPr>
              <a:r>
                <a:rPr lang="en-US" sz="1200" dirty="0" err="1">
                  <a:solidFill>
                    <a:srgbClr val="003D70"/>
                  </a:solidFill>
                  <a:latin typeface="Calibri"/>
                  <a:ea typeface="Calibri"/>
                  <a:cs typeface="Calibri"/>
                  <a:sym typeface="Calibri"/>
                </a:rPr>
                <a:t>kemenkeu.kl.krisna.systems</a:t>
              </a:r>
              <a:endParaRPr sz="1200" dirty="0">
                <a:solidFill>
                  <a:srgbClr val="003D70"/>
                </a:solidFill>
                <a:latin typeface="Calibri"/>
                <a:ea typeface="Calibri"/>
                <a:cs typeface="Calibri"/>
                <a:sym typeface="Calibri"/>
              </a:endParaRPr>
            </a:p>
          </p:txBody>
        </p:sp>
        <p:sp>
          <p:nvSpPr>
            <p:cNvPr id="918" name="Google Shape;918;p16"/>
            <p:cNvSpPr txBox="1"/>
            <p:nvPr/>
          </p:nvSpPr>
          <p:spPr>
            <a:xfrm>
              <a:off x="908381" y="3514217"/>
              <a:ext cx="637529" cy="288147"/>
            </a:xfrm>
            <a:prstGeom prst="rect">
              <a:avLst/>
            </a:prstGeom>
            <a:noFill/>
            <a:ln>
              <a:noFill/>
            </a:ln>
          </p:spPr>
          <p:txBody>
            <a:bodyPr spcFirstLastPara="1" wrap="square" lIns="72000" tIns="36000" rIns="72000" bIns="36000" anchor="t" anchorCtr="0">
              <a:spAutoFit/>
            </a:bodyPr>
            <a:lstStyle/>
            <a:p>
              <a:pPr marL="0" marR="0" lvl="0" indent="0" algn="l" rtl="0">
                <a:spcBef>
                  <a:spcPts val="0"/>
                </a:spcBef>
                <a:spcAft>
                  <a:spcPts val="0"/>
                </a:spcAft>
                <a:buNone/>
              </a:pPr>
              <a:r>
                <a:rPr lang="en-US" sz="1400" b="1">
                  <a:solidFill>
                    <a:schemeClr val="accent6"/>
                  </a:solidFill>
                  <a:latin typeface="Calibri"/>
                  <a:ea typeface="Calibri"/>
                  <a:cs typeface="Calibri"/>
                  <a:sym typeface="Calibri"/>
                </a:rPr>
                <a:t>Admin</a:t>
              </a:r>
              <a:endParaRPr sz="1400" b="1">
                <a:solidFill>
                  <a:schemeClr val="accent6"/>
                </a:solidFill>
                <a:latin typeface="Calibri"/>
                <a:ea typeface="Calibri"/>
                <a:cs typeface="Calibri"/>
                <a:sym typeface="Calibri"/>
              </a:endParaRPr>
            </a:p>
          </p:txBody>
        </p:sp>
        <p:sp>
          <p:nvSpPr>
            <p:cNvPr id="919" name="Google Shape;919;p16"/>
            <p:cNvSpPr/>
            <p:nvPr/>
          </p:nvSpPr>
          <p:spPr>
            <a:xfrm>
              <a:off x="908381" y="3786262"/>
              <a:ext cx="1800000"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dirty="0" err="1">
                  <a:solidFill>
                    <a:srgbClr val="003D70"/>
                  </a:solidFill>
                  <a:latin typeface="Calibri"/>
                  <a:ea typeface="Calibri"/>
                  <a:cs typeface="Calibri"/>
                  <a:sym typeface="Calibri"/>
                </a:rPr>
                <a:t>Mengelola</a:t>
              </a:r>
              <a:r>
                <a:rPr lang="en-US" sz="1200" dirty="0">
                  <a:solidFill>
                    <a:srgbClr val="003D70"/>
                  </a:solidFill>
                  <a:latin typeface="Calibri"/>
                  <a:ea typeface="Calibri"/>
                  <a:cs typeface="Calibri"/>
                  <a:sym typeface="Calibri"/>
                </a:rPr>
                <a:t> user yang </a:t>
              </a:r>
              <a:r>
                <a:rPr lang="en-US" sz="1200" dirty="0" err="1">
                  <a:solidFill>
                    <a:srgbClr val="003D70"/>
                  </a:solidFill>
                  <a:latin typeface="Calibri"/>
                  <a:ea typeface="Calibri"/>
                  <a:cs typeface="Calibri"/>
                  <a:sym typeface="Calibri"/>
                </a:rPr>
                <a:t>dapat</a:t>
              </a:r>
              <a:r>
                <a:rPr lang="en-US" sz="1200" dirty="0">
                  <a:solidFill>
                    <a:srgbClr val="003D70"/>
                  </a:solidFill>
                  <a:latin typeface="Calibri"/>
                  <a:ea typeface="Calibri"/>
                  <a:cs typeface="Calibri"/>
                  <a:sym typeface="Calibri"/>
                </a:rPr>
                <a:t> </a:t>
              </a:r>
              <a:r>
                <a:rPr lang="en-US" sz="1200" dirty="0" err="1">
                  <a:solidFill>
                    <a:srgbClr val="003D70"/>
                  </a:solidFill>
                  <a:latin typeface="Calibri"/>
                  <a:ea typeface="Calibri"/>
                  <a:cs typeface="Calibri"/>
                  <a:sym typeface="Calibri"/>
                </a:rPr>
                <a:t>mengakses</a:t>
              </a:r>
              <a:r>
                <a:rPr lang="en-US" sz="1200" dirty="0">
                  <a:solidFill>
                    <a:srgbClr val="003D70"/>
                  </a:solidFill>
                  <a:latin typeface="Calibri"/>
                  <a:ea typeface="Calibri"/>
                  <a:cs typeface="Calibri"/>
                  <a:sym typeface="Calibri"/>
                </a:rPr>
                <a:t> portal.</a:t>
              </a:r>
              <a:endParaRPr sz="1200" dirty="0">
                <a:solidFill>
                  <a:srgbClr val="003D70"/>
                </a:solidFill>
                <a:latin typeface="Calibri"/>
                <a:ea typeface="Calibri"/>
                <a:cs typeface="Calibri"/>
                <a:sym typeface="Calibri"/>
              </a:endParaRPr>
            </a:p>
          </p:txBody>
        </p:sp>
        <p:sp>
          <p:nvSpPr>
            <p:cNvPr id="920" name="Google Shape;920;p16"/>
            <p:cNvSpPr txBox="1"/>
            <p:nvPr/>
          </p:nvSpPr>
          <p:spPr>
            <a:xfrm>
              <a:off x="9661414" y="1572523"/>
              <a:ext cx="984290" cy="288147"/>
            </a:xfrm>
            <a:prstGeom prst="rect">
              <a:avLst/>
            </a:prstGeom>
            <a:noFill/>
            <a:ln>
              <a:noFill/>
            </a:ln>
          </p:spPr>
          <p:txBody>
            <a:bodyPr spcFirstLastPara="1" wrap="square" lIns="72000" tIns="36000" rIns="72000" bIns="36000" anchor="t" anchorCtr="0">
              <a:spAutoFit/>
            </a:bodyPr>
            <a:lstStyle/>
            <a:p>
              <a:pPr marL="0" marR="0" lvl="0" indent="0" algn="l" rtl="0">
                <a:spcBef>
                  <a:spcPts val="0"/>
                </a:spcBef>
                <a:spcAft>
                  <a:spcPts val="0"/>
                </a:spcAft>
                <a:buNone/>
              </a:pPr>
              <a:r>
                <a:rPr lang="en-US" sz="1400" b="1">
                  <a:solidFill>
                    <a:schemeClr val="accent2"/>
                  </a:solidFill>
                  <a:latin typeface="Calibri"/>
                  <a:ea typeface="Calibri"/>
                  <a:cs typeface="Calibri"/>
                  <a:sym typeface="Calibri"/>
                </a:rPr>
                <a:t>Responsive</a:t>
              </a:r>
              <a:endParaRPr sz="1400" b="1">
                <a:solidFill>
                  <a:schemeClr val="accent2"/>
                </a:solidFill>
                <a:latin typeface="Calibri"/>
                <a:ea typeface="Calibri"/>
                <a:cs typeface="Calibri"/>
                <a:sym typeface="Calibri"/>
              </a:endParaRPr>
            </a:p>
          </p:txBody>
        </p:sp>
        <p:sp>
          <p:nvSpPr>
            <p:cNvPr id="921" name="Google Shape;921;p16"/>
            <p:cNvSpPr/>
            <p:nvPr/>
          </p:nvSpPr>
          <p:spPr>
            <a:xfrm>
              <a:off x="9661414" y="1844568"/>
              <a:ext cx="1800000"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rgbClr val="003D70"/>
                  </a:solidFill>
                  <a:latin typeface="Calibri"/>
                  <a:ea typeface="Calibri"/>
                  <a:cs typeface="Calibri"/>
                  <a:sym typeface="Calibri"/>
                </a:rPr>
                <a:t>Halaman web KRISNA dapat menyesuaikan dengan perangkat apapun, baik computer atau smartphone</a:t>
              </a:r>
              <a:endParaRPr sz="1200">
                <a:solidFill>
                  <a:srgbClr val="003D70"/>
                </a:solidFill>
                <a:latin typeface="Calibri"/>
                <a:ea typeface="Calibri"/>
                <a:cs typeface="Calibri"/>
                <a:sym typeface="Calibri"/>
              </a:endParaRPr>
            </a:p>
          </p:txBody>
        </p:sp>
        <p:sp>
          <p:nvSpPr>
            <p:cNvPr id="922" name="Google Shape;922;p16"/>
            <p:cNvSpPr txBox="1"/>
            <p:nvPr/>
          </p:nvSpPr>
          <p:spPr>
            <a:xfrm>
              <a:off x="9661414" y="3732334"/>
              <a:ext cx="1050077" cy="288147"/>
            </a:xfrm>
            <a:prstGeom prst="rect">
              <a:avLst/>
            </a:prstGeom>
            <a:noFill/>
            <a:ln>
              <a:noFill/>
            </a:ln>
          </p:spPr>
          <p:txBody>
            <a:bodyPr spcFirstLastPara="1" wrap="square" lIns="72000" tIns="36000" rIns="72000" bIns="36000" anchor="t" anchorCtr="0">
              <a:spAutoFit/>
            </a:bodyPr>
            <a:lstStyle/>
            <a:p>
              <a:pPr marL="0" marR="0" lvl="0" indent="0" algn="l" rtl="0">
                <a:spcBef>
                  <a:spcPts val="0"/>
                </a:spcBef>
                <a:spcAft>
                  <a:spcPts val="0"/>
                </a:spcAft>
                <a:buNone/>
              </a:pPr>
              <a:r>
                <a:rPr lang="en-US" sz="1400" b="1">
                  <a:solidFill>
                    <a:srgbClr val="7030A0"/>
                  </a:solidFill>
                  <a:latin typeface="Calibri"/>
                  <a:ea typeface="Calibri"/>
                  <a:cs typeface="Calibri"/>
                  <a:sym typeface="Calibri"/>
                </a:rPr>
                <a:t>Analyst Tool</a:t>
              </a:r>
              <a:endParaRPr sz="1400" b="1">
                <a:solidFill>
                  <a:srgbClr val="7030A0"/>
                </a:solidFill>
                <a:latin typeface="Calibri"/>
                <a:ea typeface="Calibri"/>
                <a:cs typeface="Calibri"/>
                <a:sym typeface="Calibri"/>
              </a:endParaRPr>
            </a:p>
          </p:txBody>
        </p:sp>
        <p:sp>
          <p:nvSpPr>
            <p:cNvPr id="923" name="Google Shape;923;p16"/>
            <p:cNvSpPr/>
            <p:nvPr/>
          </p:nvSpPr>
          <p:spPr>
            <a:xfrm>
              <a:off x="9661414" y="4004379"/>
              <a:ext cx="180000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dirty="0">
                  <a:solidFill>
                    <a:srgbClr val="003D70"/>
                  </a:solidFill>
                  <a:latin typeface="Calibri"/>
                  <a:ea typeface="Calibri"/>
                  <a:cs typeface="Calibri"/>
                  <a:sym typeface="Calibri"/>
                </a:rPr>
                <a:t>Pivot, Summary, Tree view, Diagram : </a:t>
              </a:r>
              <a:r>
                <a:rPr lang="en-US" sz="1200" dirty="0" err="1">
                  <a:solidFill>
                    <a:srgbClr val="003D70"/>
                  </a:solidFill>
                  <a:latin typeface="Calibri"/>
                  <a:ea typeface="Calibri"/>
                  <a:cs typeface="Calibri"/>
                  <a:sym typeface="Calibri"/>
                </a:rPr>
                <a:t>alat</a:t>
              </a:r>
              <a:r>
                <a:rPr lang="en-US" sz="1200" dirty="0">
                  <a:solidFill>
                    <a:srgbClr val="003D70"/>
                  </a:solidFill>
                  <a:latin typeface="Calibri"/>
                  <a:ea typeface="Calibri"/>
                  <a:cs typeface="Calibri"/>
                  <a:sym typeface="Calibri"/>
                </a:rPr>
                <a:t> bantu </a:t>
              </a:r>
              <a:r>
                <a:rPr lang="en-US" sz="1200" dirty="0" err="1">
                  <a:solidFill>
                    <a:srgbClr val="003D70"/>
                  </a:solidFill>
                  <a:latin typeface="Calibri"/>
                  <a:ea typeface="Calibri"/>
                  <a:cs typeface="Calibri"/>
                  <a:sym typeface="Calibri"/>
                </a:rPr>
                <a:t>untuk</a:t>
              </a:r>
              <a:r>
                <a:rPr lang="en-US" sz="1200" dirty="0">
                  <a:solidFill>
                    <a:srgbClr val="003D70"/>
                  </a:solidFill>
                  <a:latin typeface="Calibri"/>
                  <a:ea typeface="Calibri"/>
                  <a:cs typeface="Calibri"/>
                  <a:sym typeface="Calibri"/>
                </a:rPr>
                <a:t> </a:t>
              </a:r>
              <a:r>
                <a:rPr lang="en-US" sz="1200" dirty="0" err="1">
                  <a:solidFill>
                    <a:srgbClr val="003D70"/>
                  </a:solidFill>
                  <a:latin typeface="Calibri"/>
                  <a:ea typeface="Calibri"/>
                  <a:cs typeface="Calibri"/>
                  <a:sym typeface="Calibri"/>
                </a:rPr>
                <a:t>menganalisis</a:t>
              </a:r>
              <a:r>
                <a:rPr lang="en-US" sz="1200" dirty="0">
                  <a:solidFill>
                    <a:srgbClr val="003D70"/>
                  </a:solidFill>
                  <a:latin typeface="Calibri"/>
                  <a:ea typeface="Calibri"/>
                  <a:cs typeface="Calibri"/>
                  <a:sym typeface="Calibri"/>
                </a:rPr>
                <a:t> data</a:t>
              </a:r>
              <a:endParaRPr sz="2000" dirty="0"/>
            </a:p>
          </p:txBody>
        </p:sp>
        <p:sp>
          <p:nvSpPr>
            <p:cNvPr id="924" name="Google Shape;924;p16"/>
            <p:cNvSpPr txBox="1"/>
            <p:nvPr/>
          </p:nvSpPr>
          <p:spPr>
            <a:xfrm>
              <a:off x="963004" y="4592951"/>
              <a:ext cx="1394146" cy="288147"/>
            </a:xfrm>
            <a:prstGeom prst="rect">
              <a:avLst/>
            </a:prstGeom>
            <a:noFill/>
            <a:ln>
              <a:noFill/>
            </a:ln>
          </p:spPr>
          <p:txBody>
            <a:bodyPr spcFirstLastPara="1" wrap="square" lIns="72000" tIns="36000" rIns="72000" bIns="36000" anchor="t" anchorCtr="0">
              <a:spAutoFit/>
            </a:bodyPr>
            <a:lstStyle/>
            <a:p>
              <a:pPr marL="0" marR="0" lvl="0" indent="0" algn="l" rtl="0">
                <a:spcBef>
                  <a:spcPts val="0"/>
                </a:spcBef>
                <a:spcAft>
                  <a:spcPts val="0"/>
                </a:spcAft>
                <a:buNone/>
              </a:pPr>
              <a:r>
                <a:rPr lang="en-US" sz="1400" b="1">
                  <a:solidFill>
                    <a:srgbClr val="C00000"/>
                  </a:solidFill>
                  <a:latin typeface="Calibri"/>
                  <a:ea typeface="Calibri"/>
                  <a:cs typeface="Calibri"/>
                  <a:sym typeface="Calibri"/>
                </a:rPr>
                <a:t>User Log Activity</a:t>
              </a:r>
              <a:endParaRPr sz="1400" b="1">
                <a:solidFill>
                  <a:srgbClr val="C00000"/>
                </a:solidFill>
                <a:latin typeface="Calibri"/>
                <a:ea typeface="Calibri"/>
                <a:cs typeface="Calibri"/>
                <a:sym typeface="Calibri"/>
              </a:endParaRPr>
            </a:p>
          </p:txBody>
        </p:sp>
        <p:sp>
          <p:nvSpPr>
            <p:cNvPr id="925" name="Google Shape;925;p16"/>
            <p:cNvSpPr/>
            <p:nvPr/>
          </p:nvSpPr>
          <p:spPr>
            <a:xfrm>
              <a:off x="963004" y="4864996"/>
              <a:ext cx="1800000"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dirty="0" err="1">
                  <a:solidFill>
                    <a:srgbClr val="003D70"/>
                  </a:solidFill>
                  <a:latin typeface="Calibri"/>
                  <a:ea typeface="Calibri"/>
                  <a:cs typeface="Calibri"/>
                  <a:sym typeface="Calibri"/>
                </a:rPr>
                <a:t>Mencatat</a:t>
              </a:r>
              <a:r>
                <a:rPr lang="en-US" sz="1200" dirty="0">
                  <a:solidFill>
                    <a:srgbClr val="003D70"/>
                  </a:solidFill>
                  <a:latin typeface="Calibri"/>
                  <a:ea typeface="Calibri"/>
                  <a:cs typeface="Calibri"/>
                  <a:sym typeface="Calibri"/>
                </a:rPr>
                <a:t> </a:t>
              </a:r>
              <a:r>
                <a:rPr lang="en-US" sz="1200" dirty="0" err="1">
                  <a:solidFill>
                    <a:srgbClr val="003D70"/>
                  </a:solidFill>
                  <a:latin typeface="Calibri"/>
                  <a:ea typeface="Calibri"/>
                  <a:cs typeface="Calibri"/>
                  <a:sym typeface="Calibri"/>
                </a:rPr>
                <a:t>seluruh</a:t>
              </a:r>
              <a:r>
                <a:rPr lang="en-US" sz="1200" dirty="0">
                  <a:solidFill>
                    <a:srgbClr val="003D70"/>
                  </a:solidFill>
                  <a:latin typeface="Calibri"/>
                  <a:ea typeface="Calibri"/>
                  <a:cs typeface="Calibri"/>
                  <a:sym typeface="Calibri"/>
                </a:rPr>
                <a:t> </a:t>
              </a:r>
              <a:r>
                <a:rPr lang="en-US" sz="1200" dirty="0" err="1">
                  <a:solidFill>
                    <a:srgbClr val="003D70"/>
                  </a:solidFill>
                  <a:latin typeface="Calibri"/>
                  <a:ea typeface="Calibri"/>
                  <a:cs typeface="Calibri"/>
                  <a:sym typeface="Calibri"/>
                </a:rPr>
                <a:t>aktivitas</a:t>
              </a:r>
              <a:r>
                <a:rPr lang="en-US" sz="1200" dirty="0">
                  <a:solidFill>
                    <a:srgbClr val="003D70"/>
                  </a:solidFill>
                  <a:latin typeface="Calibri"/>
                  <a:ea typeface="Calibri"/>
                  <a:cs typeface="Calibri"/>
                  <a:sym typeface="Calibri"/>
                </a:rPr>
                <a:t> user : </a:t>
              </a:r>
              <a:r>
                <a:rPr lang="en-US" sz="1200" dirty="0" err="1">
                  <a:solidFill>
                    <a:srgbClr val="003D70"/>
                  </a:solidFill>
                  <a:latin typeface="Calibri"/>
                  <a:ea typeface="Calibri"/>
                  <a:cs typeface="Calibri"/>
                  <a:sym typeface="Calibri"/>
                </a:rPr>
                <a:t>tambah</a:t>
              </a:r>
              <a:r>
                <a:rPr lang="en-US" sz="1200" dirty="0">
                  <a:solidFill>
                    <a:srgbClr val="003D70"/>
                  </a:solidFill>
                  <a:latin typeface="Calibri"/>
                  <a:ea typeface="Calibri"/>
                  <a:cs typeface="Calibri"/>
                  <a:sym typeface="Calibri"/>
                </a:rPr>
                <a:t> data, edit data, </a:t>
              </a:r>
              <a:r>
                <a:rPr lang="en-US" sz="1200" dirty="0" err="1">
                  <a:solidFill>
                    <a:srgbClr val="003D70"/>
                  </a:solidFill>
                  <a:latin typeface="Calibri"/>
                  <a:ea typeface="Calibri"/>
                  <a:cs typeface="Calibri"/>
                  <a:sym typeface="Calibri"/>
                </a:rPr>
                <a:t>hapus</a:t>
              </a:r>
              <a:r>
                <a:rPr lang="en-US" sz="1200" dirty="0">
                  <a:solidFill>
                    <a:srgbClr val="003D70"/>
                  </a:solidFill>
                  <a:latin typeface="Calibri"/>
                  <a:ea typeface="Calibri"/>
                  <a:cs typeface="Calibri"/>
                  <a:sym typeface="Calibri"/>
                </a:rPr>
                <a:t> data, login</a:t>
              </a:r>
              <a:endParaRPr sz="1200" dirty="0">
                <a:solidFill>
                  <a:srgbClr val="003D70"/>
                </a:solidFill>
                <a:latin typeface="Calibri"/>
                <a:ea typeface="Calibri"/>
                <a:cs typeface="Calibri"/>
                <a:sym typeface="Calibri"/>
              </a:endParaRPr>
            </a:p>
          </p:txBody>
        </p:sp>
      </p:grpSp>
      <p:sp>
        <p:nvSpPr>
          <p:cNvPr id="103" name="Title 1">
            <a:extLst>
              <a:ext uri="{FF2B5EF4-FFF2-40B4-BE49-F238E27FC236}">
                <a16:creationId xmlns:a16="http://schemas.microsoft.com/office/drawing/2014/main" id="{1CBCFE49-D1C9-4290-AAFC-83DDC3F3B69B}"/>
              </a:ext>
            </a:extLst>
          </p:cNvPr>
          <p:cNvSpPr txBox="1">
            <a:spLocks/>
          </p:cNvSpPr>
          <p:nvPr/>
        </p:nvSpPr>
        <p:spPr>
          <a:xfrm>
            <a:off x="4759651" y="32224"/>
            <a:ext cx="7142025" cy="713075"/>
          </a:xfrm>
          <a:prstGeom prst="rect">
            <a:avLst/>
          </a:prstGeom>
        </p:spPr>
        <p:txBody>
          <a:bodyPr>
            <a:noAutofit/>
          </a:bodyPr>
          <a:lstStyle>
            <a:defPPr>
              <a:defRPr lang="en-US"/>
            </a:defPPr>
            <a:lvl1pPr marR="0" lvl="0" indent="0" algn="ctr" fontAlgn="auto">
              <a:lnSpc>
                <a:spcPct val="100000"/>
              </a:lnSpc>
              <a:spcBef>
                <a:spcPts val="0"/>
              </a:spcBef>
              <a:spcAft>
                <a:spcPts val="0"/>
              </a:spcAft>
              <a:buClrTx/>
              <a:buSzTx/>
              <a:buFontTx/>
              <a:buNone/>
              <a:tabLst/>
              <a:defRPr kumimoji="0" b="1" i="0" u="none" strike="noStrike" cap="none" spc="0" normalizeH="0" baseline="0">
                <a:ln>
                  <a:noFill/>
                </a:ln>
                <a:solidFill>
                  <a:prstClr val="white"/>
                </a:solidFill>
                <a:effectLst/>
                <a:uLnTx/>
                <a:uFillTx/>
                <a:latin typeface="Segoe UI"/>
                <a:ea typeface="Quattrocento Sans"/>
                <a:cs typeface="Segoe UI"/>
              </a:defRPr>
            </a:lvl1pPr>
          </a:lstStyle>
          <a:p>
            <a:r>
              <a:rPr lang="fi-FI" sz="3600" dirty="0">
                <a:sym typeface="Quattrocento Sans"/>
              </a:rPr>
              <a:t>FITUR DASAR KRISNA 3.0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A928C-65D1-B933-6788-76A1B463126B}"/>
              </a:ext>
            </a:extLst>
          </p:cNvPr>
          <p:cNvSpPr>
            <a:spLocks noGrp="1"/>
          </p:cNvSpPr>
          <p:nvPr>
            <p:ph type="title"/>
          </p:nvPr>
        </p:nvSpPr>
        <p:spPr>
          <a:xfrm>
            <a:off x="3361435" y="133606"/>
            <a:ext cx="8415020" cy="553998"/>
          </a:xfrm>
        </p:spPr>
        <p:txBody>
          <a:bodyPr anchor="ctr">
            <a:normAutofit fontScale="90000"/>
          </a:bodyPr>
          <a:lstStyle/>
          <a:p>
            <a:pPr algn="ctr"/>
            <a:r>
              <a:rPr lang="en-US" sz="3600" dirty="0"/>
              <a:t>KONSEP KRO-RO</a:t>
            </a:r>
            <a:endParaRPr lang="en-ID" sz="3600" dirty="0"/>
          </a:p>
        </p:txBody>
      </p:sp>
      <p:sp>
        <p:nvSpPr>
          <p:cNvPr id="3" name="Slide Number Placeholder 2">
            <a:extLst>
              <a:ext uri="{FF2B5EF4-FFF2-40B4-BE49-F238E27FC236}">
                <a16:creationId xmlns:a16="http://schemas.microsoft.com/office/drawing/2014/main" id="{AE4A83FD-046F-5F2A-3009-B905197EC058}"/>
              </a:ext>
            </a:extLst>
          </p:cNvPr>
          <p:cNvSpPr>
            <a:spLocks noGrp="1"/>
          </p:cNvSpPr>
          <p:nvPr>
            <p:ph type="sldNum" sz="quarter" idx="7"/>
          </p:nvPr>
        </p:nvSpPr>
        <p:spPr/>
        <p:txBody>
          <a:bodyPr/>
          <a:lstStyle/>
          <a:p>
            <a:fld id="{00000000-1234-1234-1234-123412341234}" type="slidenum">
              <a:rPr lang="en" smtClean="0"/>
              <a:pPr/>
              <a:t>11</a:t>
            </a:fld>
            <a:endParaRPr lang="en"/>
          </a:p>
        </p:txBody>
      </p:sp>
      <p:sp>
        <p:nvSpPr>
          <p:cNvPr id="5" name="TextBox 4">
            <a:extLst>
              <a:ext uri="{FF2B5EF4-FFF2-40B4-BE49-F238E27FC236}">
                <a16:creationId xmlns:a16="http://schemas.microsoft.com/office/drawing/2014/main" id="{6632E651-47F6-134E-380F-CC1081396BD2}"/>
              </a:ext>
            </a:extLst>
          </p:cNvPr>
          <p:cNvSpPr txBox="1"/>
          <p:nvPr/>
        </p:nvSpPr>
        <p:spPr>
          <a:xfrm>
            <a:off x="1116280" y="1276476"/>
            <a:ext cx="9710058" cy="4616648"/>
          </a:xfrm>
          <a:prstGeom prst="rect">
            <a:avLst/>
          </a:prstGeom>
          <a:noFill/>
        </p:spPr>
        <p:txBody>
          <a:bodyPr wrap="square">
            <a:spAutoFit/>
          </a:bodyPr>
          <a:lstStyle/>
          <a:p>
            <a:pPr marL="271463" indent="-271463">
              <a:spcAft>
                <a:spcPts val="1200"/>
              </a:spcAft>
              <a:buFont typeface="+mj-lt"/>
              <a:buAutoNum type="arabicPeriod"/>
            </a:pPr>
            <a:r>
              <a:rPr lang="en-US" sz="2400" dirty="0" err="1">
                <a:solidFill>
                  <a:schemeClr val="tx1"/>
                </a:solidFill>
                <a:latin typeface="Calibri"/>
              </a:rPr>
              <a:t>Nomenklatur</a:t>
            </a:r>
            <a:r>
              <a:rPr lang="en-US" sz="2400" dirty="0">
                <a:solidFill>
                  <a:schemeClr val="tx1"/>
                </a:solidFill>
                <a:latin typeface="Calibri"/>
              </a:rPr>
              <a:t> RO </a:t>
            </a:r>
            <a:r>
              <a:rPr lang="en-US" sz="2400" dirty="0" err="1">
                <a:solidFill>
                  <a:schemeClr val="tx1"/>
                </a:solidFill>
                <a:latin typeface="Calibri"/>
              </a:rPr>
              <a:t>tidak</a:t>
            </a:r>
            <a:r>
              <a:rPr lang="en-US" sz="2400" dirty="0">
                <a:solidFill>
                  <a:schemeClr val="tx1"/>
                </a:solidFill>
                <a:latin typeface="Calibri"/>
              </a:rPr>
              <a:t> </a:t>
            </a:r>
            <a:r>
              <a:rPr lang="en-US" sz="2400" dirty="0" err="1">
                <a:solidFill>
                  <a:schemeClr val="tx1"/>
                </a:solidFill>
                <a:latin typeface="Calibri"/>
              </a:rPr>
              <a:t>dibuat</a:t>
            </a:r>
            <a:r>
              <a:rPr lang="en-US" sz="2400" dirty="0">
                <a:solidFill>
                  <a:schemeClr val="tx1"/>
                </a:solidFill>
                <a:latin typeface="Calibri"/>
              </a:rPr>
              <a:t> </a:t>
            </a:r>
            <a:r>
              <a:rPr lang="en-US" sz="2400" dirty="0" err="1">
                <a:solidFill>
                  <a:schemeClr val="tx1"/>
                </a:solidFill>
                <a:latin typeface="Calibri"/>
              </a:rPr>
              <a:t>seragam</a:t>
            </a:r>
            <a:r>
              <a:rPr lang="en-US" sz="2400" dirty="0">
                <a:solidFill>
                  <a:schemeClr val="tx1"/>
                </a:solidFill>
                <a:latin typeface="Calibri"/>
              </a:rPr>
              <a:t>, </a:t>
            </a:r>
            <a:r>
              <a:rPr lang="en-US" sz="2400" dirty="0" err="1">
                <a:solidFill>
                  <a:schemeClr val="tx1"/>
                </a:solidFill>
                <a:latin typeface="Calibri"/>
              </a:rPr>
              <a:t>namun</a:t>
            </a:r>
            <a:r>
              <a:rPr lang="en-US" sz="2400" dirty="0">
                <a:solidFill>
                  <a:schemeClr val="tx1"/>
                </a:solidFill>
                <a:latin typeface="Calibri"/>
              </a:rPr>
              <a:t> </a:t>
            </a:r>
            <a:r>
              <a:rPr lang="en-US" sz="2400" dirty="0" err="1">
                <a:solidFill>
                  <a:schemeClr val="tx1"/>
                </a:solidFill>
                <a:latin typeface="Calibri"/>
              </a:rPr>
              <a:t>dibuat</a:t>
            </a:r>
            <a:r>
              <a:rPr lang="en-US" sz="2400" dirty="0">
                <a:solidFill>
                  <a:schemeClr val="tx1"/>
                </a:solidFill>
                <a:latin typeface="Calibri"/>
              </a:rPr>
              <a:t> </a:t>
            </a:r>
            <a:r>
              <a:rPr lang="en-US" sz="2400" dirty="0" err="1">
                <a:solidFill>
                  <a:schemeClr val="tx1"/>
                </a:solidFill>
                <a:latin typeface="Calibri"/>
              </a:rPr>
              <a:t>spesifik</a:t>
            </a:r>
            <a:r>
              <a:rPr lang="en-US" sz="2400" dirty="0">
                <a:solidFill>
                  <a:schemeClr val="tx1"/>
                </a:solidFill>
                <a:latin typeface="Calibri"/>
              </a:rPr>
              <a:t> dan </a:t>
            </a:r>
            <a:r>
              <a:rPr lang="en-US" sz="2400" dirty="0" err="1">
                <a:solidFill>
                  <a:schemeClr val="tx1"/>
                </a:solidFill>
                <a:latin typeface="Calibri"/>
              </a:rPr>
              <a:t>unik</a:t>
            </a:r>
            <a:r>
              <a:rPr lang="en-US" sz="2400" dirty="0">
                <a:solidFill>
                  <a:schemeClr val="tx1"/>
                </a:solidFill>
                <a:latin typeface="Calibri"/>
              </a:rPr>
              <a:t> yang </a:t>
            </a:r>
            <a:r>
              <a:rPr lang="en-US" sz="2400" dirty="0" err="1">
                <a:solidFill>
                  <a:schemeClr val="tx1"/>
                </a:solidFill>
                <a:latin typeface="Calibri"/>
              </a:rPr>
              <a:t>menggambarkan</a:t>
            </a:r>
            <a:r>
              <a:rPr lang="en-US" sz="2400" dirty="0">
                <a:solidFill>
                  <a:schemeClr val="tx1"/>
                </a:solidFill>
                <a:latin typeface="Calibri"/>
              </a:rPr>
              <a:t> output </a:t>
            </a:r>
            <a:r>
              <a:rPr lang="en-US" sz="2400" dirty="0" err="1">
                <a:solidFill>
                  <a:schemeClr val="tx1"/>
                </a:solidFill>
                <a:latin typeface="Calibri"/>
              </a:rPr>
              <a:t>riil</a:t>
            </a:r>
            <a:endParaRPr lang="en-US" sz="2400" dirty="0">
              <a:solidFill>
                <a:schemeClr val="tx1"/>
              </a:solidFill>
              <a:latin typeface="Calibri"/>
            </a:endParaRPr>
          </a:p>
          <a:p>
            <a:pPr marL="271463" indent="-271463">
              <a:spcAft>
                <a:spcPts val="1200"/>
              </a:spcAft>
              <a:buFont typeface="+mj-lt"/>
              <a:buAutoNum type="arabicPeriod"/>
            </a:pPr>
            <a:r>
              <a:rPr lang="en-US" sz="2400" dirty="0">
                <a:solidFill>
                  <a:schemeClr val="tx1"/>
                </a:solidFill>
                <a:latin typeface="Calibri"/>
              </a:rPr>
              <a:t>KRO </a:t>
            </a:r>
            <a:r>
              <a:rPr lang="en-US" sz="2400" dirty="0" err="1">
                <a:solidFill>
                  <a:schemeClr val="tx1"/>
                </a:solidFill>
                <a:latin typeface="Calibri"/>
              </a:rPr>
              <a:t>digunakan</a:t>
            </a:r>
            <a:r>
              <a:rPr lang="en-US" sz="2400" dirty="0">
                <a:solidFill>
                  <a:schemeClr val="tx1"/>
                </a:solidFill>
                <a:latin typeface="Calibri"/>
              </a:rPr>
              <a:t> </a:t>
            </a:r>
            <a:r>
              <a:rPr lang="en-US" sz="2400" dirty="0" err="1">
                <a:solidFill>
                  <a:schemeClr val="tx1"/>
                </a:solidFill>
                <a:latin typeface="Calibri"/>
              </a:rPr>
              <a:t>untuk</a:t>
            </a:r>
            <a:r>
              <a:rPr lang="en-US" sz="2400" dirty="0">
                <a:solidFill>
                  <a:schemeClr val="tx1"/>
                </a:solidFill>
                <a:latin typeface="Calibri"/>
              </a:rPr>
              <a:t> “</a:t>
            </a:r>
            <a:r>
              <a:rPr lang="en-US" sz="2400" dirty="0" err="1">
                <a:solidFill>
                  <a:schemeClr val="tx1"/>
                </a:solidFill>
                <a:latin typeface="Calibri"/>
              </a:rPr>
              <a:t>standarisasi</a:t>
            </a:r>
            <a:r>
              <a:rPr lang="en-US" sz="2400" dirty="0">
                <a:solidFill>
                  <a:schemeClr val="tx1"/>
                </a:solidFill>
                <a:latin typeface="Calibri"/>
              </a:rPr>
              <a:t>” </a:t>
            </a:r>
            <a:r>
              <a:rPr lang="en-US" sz="2400" dirty="0" err="1">
                <a:solidFill>
                  <a:schemeClr val="tx1"/>
                </a:solidFill>
                <a:latin typeface="Calibri"/>
              </a:rPr>
              <a:t>dengan</a:t>
            </a:r>
            <a:r>
              <a:rPr lang="en-US" sz="2400" dirty="0">
                <a:solidFill>
                  <a:schemeClr val="tx1"/>
                </a:solidFill>
                <a:latin typeface="Calibri"/>
              </a:rPr>
              <a:t> </a:t>
            </a:r>
            <a:r>
              <a:rPr lang="en-US" sz="2400" dirty="0" err="1">
                <a:solidFill>
                  <a:schemeClr val="tx1"/>
                </a:solidFill>
                <a:latin typeface="Calibri"/>
              </a:rPr>
              <a:t>mengelompokkan</a:t>
            </a:r>
            <a:r>
              <a:rPr lang="en-US" sz="2400" dirty="0">
                <a:solidFill>
                  <a:schemeClr val="tx1"/>
                </a:solidFill>
                <a:latin typeface="Calibri"/>
              </a:rPr>
              <a:t> RO </a:t>
            </a:r>
            <a:r>
              <a:rPr lang="en-US" sz="2400" dirty="0" err="1">
                <a:solidFill>
                  <a:schemeClr val="tx1"/>
                </a:solidFill>
                <a:latin typeface="Calibri"/>
              </a:rPr>
              <a:t>sejenis</a:t>
            </a:r>
            <a:r>
              <a:rPr lang="en-US" sz="2400" dirty="0">
                <a:solidFill>
                  <a:schemeClr val="tx1"/>
                </a:solidFill>
                <a:latin typeface="Calibri"/>
              </a:rPr>
              <a:t>/</a:t>
            </a:r>
            <a:r>
              <a:rPr lang="en-US" sz="2400" dirty="0" err="1">
                <a:solidFill>
                  <a:schemeClr val="tx1"/>
                </a:solidFill>
                <a:latin typeface="Calibri"/>
              </a:rPr>
              <a:t>serumpun</a:t>
            </a:r>
            <a:r>
              <a:rPr lang="en-US" sz="2400" dirty="0">
                <a:solidFill>
                  <a:schemeClr val="tx1"/>
                </a:solidFill>
                <a:latin typeface="Calibri"/>
              </a:rPr>
              <a:t> </a:t>
            </a:r>
            <a:r>
              <a:rPr lang="en-US" sz="2400" dirty="0" err="1">
                <a:solidFill>
                  <a:schemeClr val="tx1"/>
                </a:solidFill>
                <a:latin typeface="Calibri"/>
              </a:rPr>
              <a:t>dalam</a:t>
            </a:r>
            <a:r>
              <a:rPr lang="en-US" sz="2400" dirty="0">
                <a:solidFill>
                  <a:schemeClr val="tx1"/>
                </a:solidFill>
                <a:latin typeface="Calibri"/>
              </a:rPr>
              <a:t> </a:t>
            </a:r>
            <a:r>
              <a:rPr lang="en-US" sz="2400" dirty="0" err="1">
                <a:solidFill>
                  <a:schemeClr val="tx1"/>
                </a:solidFill>
                <a:latin typeface="Calibri"/>
              </a:rPr>
              <a:t>satu</a:t>
            </a:r>
            <a:r>
              <a:rPr lang="en-US" sz="2400" dirty="0">
                <a:solidFill>
                  <a:schemeClr val="tx1"/>
                </a:solidFill>
                <a:latin typeface="Calibri"/>
              </a:rPr>
              <a:t> KRO yang </a:t>
            </a:r>
            <a:r>
              <a:rPr lang="en-US" sz="2400" dirty="0" err="1">
                <a:solidFill>
                  <a:schemeClr val="tx1"/>
                </a:solidFill>
                <a:latin typeface="Calibri"/>
              </a:rPr>
              <a:t>sama</a:t>
            </a:r>
            <a:r>
              <a:rPr lang="en-US" sz="2400" dirty="0">
                <a:solidFill>
                  <a:schemeClr val="tx1"/>
                </a:solidFill>
                <a:latin typeface="Calibri"/>
              </a:rPr>
              <a:t> </a:t>
            </a:r>
            <a:r>
              <a:rPr lang="en-US" sz="2400" dirty="0" err="1">
                <a:solidFill>
                  <a:schemeClr val="tx1"/>
                </a:solidFill>
                <a:latin typeface="Calibri"/>
              </a:rPr>
              <a:t>sehingga</a:t>
            </a:r>
            <a:r>
              <a:rPr lang="en-US" sz="2400" dirty="0">
                <a:solidFill>
                  <a:schemeClr val="tx1"/>
                </a:solidFill>
                <a:latin typeface="Calibri"/>
              </a:rPr>
              <a:t> </a:t>
            </a:r>
            <a:r>
              <a:rPr lang="en-US" sz="2400" dirty="0" err="1">
                <a:solidFill>
                  <a:schemeClr val="tx1"/>
                </a:solidFill>
                <a:latin typeface="Calibri"/>
              </a:rPr>
              <a:t>memudahkan</a:t>
            </a:r>
            <a:r>
              <a:rPr lang="en-US" sz="2400" dirty="0">
                <a:solidFill>
                  <a:schemeClr val="tx1"/>
                </a:solidFill>
                <a:latin typeface="Calibri"/>
              </a:rPr>
              <a:t> </a:t>
            </a:r>
            <a:r>
              <a:rPr lang="en-US" sz="2400" dirty="0" err="1">
                <a:solidFill>
                  <a:schemeClr val="tx1"/>
                </a:solidFill>
                <a:latin typeface="Calibri"/>
              </a:rPr>
              <a:t>identifikasi</a:t>
            </a:r>
            <a:r>
              <a:rPr lang="en-US" sz="2400" dirty="0">
                <a:solidFill>
                  <a:schemeClr val="tx1"/>
                </a:solidFill>
                <a:latin typeface="Calibri"/>
              </a:rPr>
              <a:t>/</a:t>
            </a:r>
            <a:r>
              <a:rPr lang="en-US" sz="2400" dirty="0" err="1">
                <a:solidFill>
                  <a:schemeClr val="tx1"/>
                </a:solidFill>
                <a:latin typeface="Calibri"/>
              </a:rPr>
              <a:t>analisis</a:t>
            </a:r>
            <a:r>
              <a:rPr lang="en-US" sz="2400" dirty="0">
                <a:solidFill>
                  <a:schemeClr val="tx1"/>
                </a:solidFill>
                <a:latin typeface="Calibri"/>
              </a:rPr>
              <a:t> </a:t>
            </a:r>
            <a:r>
              <a:rPr lang="en-US" sz="2400" dirty="0" err="1">
                <a:solidFill>
                  <a:schemeClr val="tx1"/>
                </a:solidFill>
                <a:latin typeface="Calibri"/>
              </a:rPr>
              <a:t>intervensi</a:t>
            </a:r>
            <a:r>
              <a:rPr lang="en-US" sz="2400" dirty="0">
                <a:solidFill>
                  <a:schemeClr val="tx1"/>
                </a:solidFill>
                <a:latin typeface="Calibri"/>
              </a:rPr>
              <a:t> </a:t>
            </a:r>
            <a:r>
              <a:rPr lang="en-US" sz="2400" dirty="0" err="1">
                <a:solidFill>
                  <a:schemeClr val="tx1"/>
                </a:solidFill>
                <a:latin typeface="Calibri"/>
              </a:rPr>
              <a:t>pemerintah</a:t>
            </a:r>
            <a:r>
              <a:rPr lang="en-US" sz="2400" dirty="0">
                <a:solidFill>
                  <a:schemeClr val="tx1"/>
                </a:solidFill>
                <a:latin typeface="Calibri"/>
              </a:rPr>
              <a:t> </a:t>
            </a:r>
          </a:p>
          <a:p>
            <a:pPr marL="271463" indent="-271463">
              <a:spcAft>
                <a:spcPts val="1200"/>
              </a:spcAft>
              <a:buFont typeface="+mj-lt"/>
              <a:buAutoNum type="arabicPeriod"/>
            </a:pPr>
            <a:r>
              <a:rPr lang="en-US" sz="2400" dirty="0">
                <a:solidFill>
                  <a:schemeClr val="tx1"/>
                </a:solidFill>
                <a:latin typeface="Calibri"/>
              </a:rPr>
              <a:t>KRO </a:t>
            </a:r>
            <a:r>
              <a:rPr lang="en-US" sz="2400" dirty="0" err="1">
                <a:solidFill>
                  <a:schemeClr val="tx1"/>
                </a:solidFill>
                <a:latin typeface="Calibri"/>
              </a:rPr>
              <a:t>bersifat</a:t>
            </a:r>
            <a:r>
              <a:rPr lang="en-US" sz="2400" i="1" dirty="0">
                <a:solidFill>
                  <a:schemeClr val="tx1"/>
                </a:solidFill>
                <a:latin typeface="Calibri"/>
              </a:rPr>
              <a:t> comparable </a:t>
            </a:r>
            <a:r>
              <a:rPr lang="en-US" sz="2400" dirty="0" err="1">
                <a:solidFill>
                  <a:schemeClr val="tx1"/>
                </a:solidFill>
                <a:latin typeface="Calibri"/>
              </a:rPr>
              <a:t>dimana</a:t>
            </a:r>
            <a:r>
              <a:rPr lang="en-US" sz="2400" dirty="0">
                <a:solidFill>
                  <a:schemeClr val="tx1"/>
                </a:solidFill>
                <a:latin typeface="Calibri"/>
              </a:rPr>
              <a:t> output, </a:t>
            </a:r>
            <a:r>
              <a:rPr lang="en-US" sz="2400" dirty="0" err="1">
                <a:solidFill>
                  <a:schemeClr val="tx1"/>
                </a:solidFill>
                <a:latin typeface="Calibri"/>
              </a:rPr>
              <a:t>satuan</a:t>
            </a:r>
            <a:r>
              <a:rPr lang="en-US" sz="2400" dirty="0">
                <a:solidFill>
                  <a:schemeClr val="tx1"/>
                </a:solidFill>
                <a:latin typeface="Calibri"/>
              </a:rPr>
              <a:t>, </a:t>
            </a:r>
            <a:r>
              <a:rPr lang="en-US" sz="2400" dirty="0" err="1">
                <a:solidFill>
                  <a:schemeClr val="tx1"/>
                </a:solidFill>
                <a:latin typeface="Calibri"/>
              </a:rPr>
              <a:t>alokasi</a:t>
            </a:r>
            <a:r>
              <a:rPr lang="en-US" sz="2400" dirty="0">
                <a:solidFill>
                  <a:schemeClr val="tx1"/>
                </a:solidFill>
                <a:latin typeface="Calibri"/>
              </a:rPr>
              <a:t> </a:t>
            </a:r>
            <a:r>
              <a:rPr lang="en-US" sz="2400" dirty="0" err="1">
                <a:solidFill>
                  <a:schemeClr val="tx1"/>
                </a:solidFill>
                <a:latin typeface="Calibri"/>
              </a:rPr>
              <a:t>anggaran</a:t>
            </a:r>
            <a:r>
              <a:rPr lang="en-US" sz="2400" dirty="0">
                <a:solidFill>
                  <a:schemeClr val="tx1"/>
                </a:solidFill>
                <a:latin typeface="Calibri"/>
              </a:rPr>
              <a:t> </a:t>
            </a:r>
            <a:r>
              <a:rPr lang="en-US" sz="2400" dirty="0" err="1">
                <a:solidFill>
                  <a:schemeClr val="tx1"/>
                </a:solidFill>
                <a:latin typeface="Calibri"/>
              </a:rPr>
              <a:t>antar</a:t>
            </a:r>
            <a:r>
              <a:rPr lang="en-US" sz="2400" dirty="0">
                <a:solidFill>
                  <a:schemeClr val="tx1"/>
                </a:solidFill>
                <a:latin typeface="Calibri"/>
              </a:rPr>
              <a:t> masing-masing KRO </a:t>
            </a:r>
            <a:r>
              <a:rPr lang="en-US" sz="2400" dirty="0" err="1">
                <a:solidFill>
                  <a:schemeClr val="tx1"/>
                </a:solidFill>
                <a:latin typeface="Calibri"/>
              </a:rPr>
              <a:t>dapat</a:t>
            </a:r>
            <a:r>
              <a:rPr lang="en-US" sz="2400" dirty="0">
                <a:solidFill>
                  <a:schemeClr val="tx1"/>
                </a:solidFill>
                <a:latin typeface="Calibri"/>
              </a:rPr>
              <a:t> </a:t>
            </a:r>
            <a:r>
              <a:rPr lang="en-US" sz="2400" dirty="0" err="1">
                <a:solidFill>
                  <a:schemeClr val="tx1"/>
                </a:solidFill>
                <a:latin typeface="Calibri"/>
              </a:rPr>
              <a:t>diperbandingkan</a:t>
            </a:r>
            <a:r>
              <a:rPr lang="en-US" sz="2400" dirty="0">
                <a:solidFill>
                  <a:schemeClr val="tx1"/>
                </a:solidFill>
                <a:latin typeface="Calibri"/>
              </a:rPr>
              <a:t> </a:t>
            </a:r>
            <a:r>
              <a:rPr lang="en-US" sz="2400" dirty="0" err="1">
                <a:solidFill>
                  <a:schemeClr val="tx1"/>
                </a:solidFill>
                <a:latin typeface="Calibri"/>
              </a:rPr>
              <a:t>satu</a:t>
            </a:r>
            <a:r>
              <a:rPr lang="en-US" sz="2400" dirty="0">
                <a:solidFill>
                  <a:schemeClr val="tx1"/>
                </a:solidFill>
                <a:latin typeface="Calibri"/>
              </a:rPr>
              <a:t> </a:t>
            </a:r>
            <a:r>
              <a:rPr lang="en-US" sz="2400" dirty="0" err="1">
                <a:solidFill>
                  <a:schemeClr val="tx1"/>
                </a:solidFill>
                <a:latin typeface="Calibri"/>
              </a:rPr>
              <a:t>dengan</a:t>
            </a:r>
            <a:r>
              <a:rPr lang="en-US" sz="2400" dirty="0">
                <a:solidFill>
                  <a:schemeClr val="tx1"/>
                </a:solidFill>
                <a:latin typeface="Calibri"/>
              </a:rPr>
              <a:t> </a:t>
            </a:r>
            <a:r>
              <a:rPr lang="en-US" sz="2400" dirty="0" err="1">
                <a:solidFill>
                  <a:schemeClr val="tx1"/>
                </a:solidFill>
                <a:latin typeface="Calibri"/>
              </a:rPr>
              <a:t>lainnya</a:t>
            </a:r>
            <a:endParaRPr lang="en-US" sz="2400" dirty="0">
              <a:solidFill>
                <a:schemeClr val="tx1"/>
              </a:solidFill>
              <a:latin typeface="Calibri"/>
            </a:endParaRPr>
          </a:p>
          <a:p>
            <a:pPr marL="271463" indent="-271463">
              <a:spcAft>
                <a:spcPts val="1200"/>
              </a:spcAft>
              <a:buFont typeface="+mj-lt"/>
              <a:buAutoNum type="arabicPeriod"/>
            </a:pPr>
            <a:r>
              <a:rPr lang="en-US" sz="2400" dirty="0" err="1">
                <a:solidFill>
                  <a:schemeClr val="tx1"/>
                </a:solidFill>
                <a:latin typeface="Calibri"/>
              </a:rPr>
              <a:t>Terdapat</a:t>
            </a:r>
            <a:r>
              <a:rPr lang="en-US" sz="2400" dirty="0">
                <a:solidFill>
                  <a:schemeClr val="tx1"/>
                </a:solidFill>
                <a:latin typeface="Calibri"/>
              </a:rPr>
              <a:t> 6 </a:t>
            </a:r>
            <a:r>
              <a:rPr lang="en-US" sz="2400" dirty="0" err="1">
                <a:solidFill>
                  <a:schemeClr val="tx1"/>
                </a:solidFill>
                <a:latin typeface="Calibri"/>
              </a:rPr>
              <a:t>kluster</a:t>
            </a:r>
            <a:r>
              <a:rPr lang="en-US" sz="2400" dirty="0">
                <a:solidFill>
                  <a:schemeClr val="tx1"/>
                </a:solidFill>
                <a:latin typeface="Calibri"/>
              </a:rPr>
              <a:t> KRO (</a:t>
            </a:r>
            <a:r>
              <a:rPr lang="en-US" sz="2400" dirty="0" err="1">
                <a:solidFill>
                  <a:schemeClr val="tx1"/>
                </a:solidFill>
                <a:latin typeface="Calibri"/>
              </a:rPr>
              <a:t>Regulasi</a:t>
            </a:r>
            <a:r>
              <a:rPr lang="en-US" sz="2400" dirty="0">
                <a:solidFill>
                  <a:schemeClr val="tx1"/>
                </a:solidFill>
                <a:latin typeface="Calibri"/>
              </a:rPr>
              <a:t>, </a:t>
            </a:r>
            <a:r>
              <a:rPr lang="en-US" sz="2400" dirty="0" err="1">
                <a:solidFill>
                  <a:schemeClr val="tx1"/>
                </a:solidFill>
                <a:latin typeface="Calibri"/>
              </a:rPr>
              <a:t>Pelayanan</a:t>
            </a:r>
            <a:r>
              <a:rPr lang="en-US" sz="2400" dirty="0">
                <a:solidFill>
                  <a:schemeClr val="tx1"/>
                </a:solidFill>
                <a:latin typeface="Calibri"/>
              </a:rPr>
              <a:t> Umum, </a:t>
            </a:r>
            <a:r>
              <a:rPr lang="en-US" sz="2400" dirty="0" err="1">
                <a:solidFill>
                  <a:schemeClr val="tx1"/>
                </a:solidFill>
                <a:latin typeface="Calibri"/>
              </a:rPr>
              <a:t>Investasi</a:t>
            </a:r>
            <a:r>
              <a:rPr lang="en-US" sz="2400" dirty="0">
                <a:solidFill>
                  <a:schemeClr val="tx1"/>
                </a:solidFill>
                <a:latin typeface="Calibri"/>
              </a:rPr>
              <a:t> </a:t>
            </a:r>
            <a:r>
              <a:rPr lang="en-US" sz="2400" dirty="0" err="1">
                <a:solidFill>
                  <a:schemeClr val="tx1"/>
                </a:solidFill>
                <a:latin typeface="Calibri"/>
              </a:rPr>
              <a:t>Fisik</a:t>
            </a:r>
            <a:r>
              <a:rPr lang="en-US" sz="2400" dirty="0">
                <a:solidFill>
                  <a:schemeClr val="tx1"/>
                </a:solidFill>
                <a:latin typeface="Calibri"/>
              </a:rPr>
              <a:t>, </a:t>
            </a:r>
            <a:r>
              <a:rPr lang="en-US" sz="2400" dirty="0" err="1">
                <a:solidFill>
                  <a:schemeClr val="tx1"/>
                </a:solidFill>
                <a:latin typeface="Calibri"/>
              </a:rPr>
              <a:t>Investasi</a:t>
            </a:r>
            <a:r>
              <a:rPr lang="en-US" sz="2400" dirty="0">
                <a:solidFill>
                  <a:schemeClr val="tx1"/>
                </a:solidFill>
                <a:latin typeface="Calibri"/>
              </a:rPr>
              <a:t> SDM dan </a:t>
            </a:r>
            <a:r>
              <a:rPr lang="en-US" sz="2400" dirty="0" err="1">
                <a:solidFill>
                  <a:schemeClr val="tx1"/>
                </a:solidFill>
                <a:latin typeface="Calibri"/>
              </a:rPr>
              <a:t>Sosial</a:t>
            </a:r>
            <a:r>
              <a:rPr lang="en-US" sz="2400" dirty="0">
                <a:solidFill>
                  <a:schemeClr val="tx1"/>
                </a:solidFill>
                <a:latin typeface="Calibri"/>
              </a:rPr>
              <a:t> Ekonomi, </a:t>
            </a:r>
            <a:r>
              <a:rPr lang="en-US" sz="2400" dirty="0" err="1">
                <a:solidFill>
                  <a:schemeClr val="tx1"/>
                </a:solidFill>
                <a:latin typeface="Calibri"/>
              </a:rPr>
              <a:t>Administrasi</a:t>
            </a:r>
            <a:r>
              <a:rPr lang="en-US" sz="2400" dirty="0">
                <a:solidFill>
                  <a:schemeClr val="tx1"/>
                </a:solidFill>
                <a:latin typeface="Calibri"/>
              </a:rPr>
              <a:t> </a:t>
            </a:r>
            <a:r>
              <a:rPr lang="en-US" sz="2400" dirty="0" err="1">
                <a:solidFill>
                  <a:schemeClr val="tx1"/>
                </a:solidFill>
                <a:latin typeface="Calibri"/>
              </a:rPr>
              <a:t>Pemerintah</a:t>
            </a:r>
            <a:r>
              <a:rPr lang="en-US" sz="2400" dirty="0">
                <a:solidFill>
                  <a:schemeClr val="tx1"/>
                </a:solidFill>
                <a:latin typeface="Calibri"/>
              </a:rPr>
              <a:t> Internal K/L dan </a:t>
            </a:r>
            <a:r>
              <a:rPr lang="en-US" sz="2400" dirty="0" err="1">
                <a:solidFill>
                  <a:schemeClr val="tx1"/>
                </a:solidFill>
                <a:latin typeface="Calibri"/>
              </a:rPr>
              <a:t>Administrasi</a:t>
            </a:r>
            <a:r>
              <a:rPr lang="en-US" sz="2400" dirty="0">
                <a:solidFill>
                  <a:schemeClr val="tx1"/>
                </a:solidFill>
                <a:latin typeface="Calibri"/>
              </a:rPr>
              <a:t> Internal </a:t>
            </a:r>
            <a:r>
              <a:rPr lang="en-US" sz="2400" dirty="0" err="1">
                <a:solidFill>
                  <a:schemeClr val="tx1"/>
                </a:solidFill>
                <a:latin typeface="Calibri"/>
              </a:rPr>
              <a:t>Pemerintah</a:t>
            </a:r>
            <a:r>
              <a:rPr lang="en-US" sz="2400" dirty="0">
                <a:solidFill>
                  <a:schemeClr val="tx1"/>
                </a:solidFill>
                <a:latin typeface="Calibri"/>
              </a:rPr>
              <a:t> (</a:t>
            </a:r>
            <a:r>
              <a:rPr lang="en-US" sz="2400" dirty="0" err="1">
                <a:solidFill>
                  <a:schemeClr val="tx1"/>
                </a:solidFill>
                <a:latin typeface="Calibri"/>
              </a:rPr>
              <a:t>antar</a:t>
            </a:r>
            <a:r>
              <a:rPr lang="en-US" sz="2400" dirty="0">
                <a:solidFill>
                  <a:schemeClr val="tx1"/>
                </a:solidFill>
                <a:latin typeface="Calibri"/>
              </a:rPr>
              <a:t> K/L dan </a:t>
            </a:r>
            <a:r>
              <a:rPr lang="en-US" sz="2400" dirty="0" err="1">
                <a:solidFill>
                  <a:schemeClr val="tx1"/>
                </a:solidFill>
                <a:latin typeface="Calibri"/>
              </a:rPr>
              <a:t>antar</a:t>
            </a:r>
            <a:r>
              <a:rPr lang="en-US" sz="2400" dirty="0">
                <a:solidFill>
                  <a:schemeClr val="tx1"/>
                </a:solidFill>
                <a:latin typeface="Calibri"/>
              </a:rPr>
              <a:t> </a:t>
            </a:r>
            <a:r>
              <a:rPr lang="en-US" sz="2400" dirty="0" err="1">
                <a:solidFill>
                  <a:schemeClr val="tx1"/>
                </a:solidFill>
                <a:latin typeface="Calibri"/>
              </a:rPr>
              <a:t>Pemerintah</a:t>
            </a:r>
            <a:r>
              <a:rPr lang="en-US" sz="2400" dirty="0">
                <a:solidFill>
                  <a:schemeClr val="tx1"/>
                </a:solidFill>
                <a:latin typeface="Calibri"/>
              </a:rPr>
              <a:t> Pusat-Daerah)</a:t>
            </a:r>
          </a:p>
        </p:txBody>
      </p:sp>
    </p:spTree>
    <p:extLst>
      <p:ext uri="{BB962C8B-B14F-4D97-AF65-F5344CB8AC3E}">
        <p14:creationId xmlns:p14="http://schemas.microsoft.com/office/powerpoint/2010/main" val="214995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733;p51">
            <a:extLst>
              <a:ext uri="{FF2B5EF4-FFF2-40B4-BE49-F238E27FC236}">
                <a16:creationId xmlns:a16="http://schemas.microsoft.com/office/drawing/2014/main" id="{55BF1029-2FDC-4AA7-8828-94B6B0B02482}"/>
              </a:ext>
            </a:extLst>
          </p:cNvPr>
          <p:cNvSpPr txBox="1"/>
          <p:nvPr/>
        </p:nvSpPr>
        <p:spPr>
          <a:xfrm>
            <a:off x="8935114" y="1720187"/>
            <a:ext cx="1245600" cy="535200"/>
          </a:xfrm>
          <a:prstGeom prst="rect">
            <a:avLst/>
          </a:prstGeom>
          <a:noFill/>
          <a:ln w="9525" cap="flat" cmpd="sng">
            <a:solidFill>
              <a:srgbClr val="7C4B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spcBef>
                <a:spcPts val="0"/>
              </a:spcBef>
              <a:spcAft>
                <a:spcPts val="0"/>
              </a:spcAft>
              <a:buNone/>
            </a:pPr>
            <a:r>
              <a:rPr lang="en-US" sz="1300" b="1" i="0" u="none" strike="noStrike" cap="none">
                <a:solidFill>
                  <a:srgbClr val="7C4B43"/>
                </a:solidFill>
                <a:latin typeface="Calibri"/>
                <a:ea typeface="Calibri"/>
                <a:cs typeface="Calibri"/>
                <a:sym typeface="Calibri"/>
              </a:rPr>
              <a:t>SAKTI MODUL ANGGARAN</a:t>
            </a:r>
            <a:endParaRPr sz="1300" b="1" i="0" u="none" strike="noStrike" cap="none">
              <a:solidFill>
                <a:srgbClr val="7C4B43"/>
              </a:solidFill>
              <a:latin typeface="Calibri"/>
              <a:ea typeface="Calibri"/>
              <a:cs typeface="Calibri"/>
              <a:sym typeface="Calibri"/>
            </a:endParaRPr>
          </a:p>
        </p:txBody>
      </p:sp>
      <p:sp>
        <p:nvSpPr>
          <p:cNvPr id="3" name="Google Shape;759;p51">
            <a:extLst>
              <a:ext uri="{FF2B5EF4-FFF2-40B4-BE49-F238E27FC236}">
                <a16:creationId xmlns:a16="http://schemas.microsoft.com/office/drawing/2014/main" id="{55D8A7EF-7730-4FB6-9BE9-E02E9CA40A93}"/>
              </a:ext>
            </a:extLst>
          </p:cNvPr>
          <p:cNvSpPr txBox="1"/>
          <p:nvPr/>
        </p:nvSpPr>
        <p:spPr>
          <a:xfrm>
            <a:off x="1780255" y="1721637"/>
            <a:ext cx="3070800" cy="568500"/>
          </a:xfrm>
          <a:prstGeom prst="rect">
            <a:avLst/>
          </a:prstGeom>
          <a:noFill/>
          <a:ln w="9525" cap="flat" cmpd="sng">
            <a:solidFill>
              <a:srgbClr val="7C4B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spcBef>
                <a:spcPts val="0"/>
              </a:spcBef>
              <a:spcAft>
                <a:spcPts val="0"/>
              </a:spcAft>
              <a:buNone/>
            </a:pPr>
            <a:r>
              <a:rPr lang="en-US" sz="1467" b="1" i="0" u="none" strike="noStrike" cap="none">
                <a:solidFill>
                  <a:srgbClr val="7C4B43"/>
                </a:solidFill>
                <a:latin typeface="Calibri"/>
                <a:ea typeface="Calibri"/>
                <a:cs typeface="Calibri"/>
                <a:sym typeface="Calibri"/>
              </a:rPr>
              <a:t>KRISNA-RENJAKL</a:t>
            </a:r>
            <a:endParaRPr sz="1467" b="1" i="0" u="none" strike="noStrike" cap="none">
              <a:solidFill>
                <a:srgbClr val="7C4B43"/>
              </a:solidFill>
              <a:latin typeface="Calibri"/>
              <a:ea typeface="Calibri"/>
              <a:cs typeface="Calibri"/>
              <a:sym typeface="Calibri"/>
            </a:endParaRPr>
          </a:p>
        </p:txBody>
      </p:sp>
      <p:sp>
        <p:nvSpPr>
          <p:cNvPr id="4" name="Arrow: Right 3">
            <a:extLst>
              <a:ext uri="{FF2B5EF4-FFF2-40B4-BE49-F238E27FC236}">
                <a16:creationId xmlns:a16="http://schemas.microsoft.com/office/drawing/2014/main" id="{A356BCD3-1153-4581-BDFF-682E2B40426D}"/>
              </a:ext>
            </a:extLst>
          </p:cNvPr>
          <p:cNvSpPr/>
          <p:nvPr/>
        </p:nvSpPr>
        <p:spPr>
          <a:xfrm>
            <a:off x="5569527" y="1720187"/>
            <a:ext cx="2733964" cy="535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 name="TextBox 4">
            <a:extLst>
              <a:ext uri="{FF2B5EF4-FFF2-40B4-BE49-F238E27FC236}">
                <a16:creationId xmlns:a16="http://schemas.microsoft.com/office/drawing/2014/main" id="{70A9314F-F66C-4DFC-A8A6-4A4F1B867A81}"/>
              </a:ext>
            </a:extLst>
          </p:cNvPr>
          <p:cNvSpPr txBox="1"/>
          <p:nvPr/>
        </p:nvSpPr>
        <p:spPr>
          <a:xfrm>
            <a:off x="341745" y="1099127"/>
            <a:ext cx="1723549" cy="369332"/>
          </a:xfrm>
          <a:prstGeom prst="rect">
            <a:avLst/>
          </a:prstGeom>
          <a:noFill/>
        </p:spPr>
        <p:txBody>
          <a:bodyPr wrap="none" rtlCol="0">
            <a:spAutoFit/>
          </a:bodyPr>
          <a:lstStyle/>
          <a:p>
            <a:r>
              <a:rPr lang="en-US" sz="1800" b="1" i="1" dirty="0" err="1"/>
              <a:t>Sebelum</a:t>
            </a:r>
            <a:r>
              <a:rPr lang="en-US" sz="1800" b="1" i="1" dirty="0"/>
              <a:t> 2023</a:t>
            </a:r>
            <a:endParaRPr lang="en-ID" sz="1800" b="1" i="1" dirty="0"/>
          </a:p>
        </p:txBody>
      </p:sp>
      <p:sp>
        <p:nvSpPr>
          <p:cNvPr id="6" name="Google Shape;598;p41">
            <a:extLst>
              <a:ext uri="{FF2B5EF4-FFF2-40B4-BE49-F238E27FC236}">
                <a16:creationId xmlns:a16="http://schemas.microsoft.com/office/drawing/2014/main" id="{D2357DF0-75B6-4D59-86E7-9BD52E98A5FE}"/>
              </a:ext>
            </a:extLst>
          </p:cNvPr>
          <p:cNvSpPr txBox="1"/>
          <p:nvPr/>
        </p:nvSpPr>
        <p:spPr>
          <a:xfrm>
            <a:off x="330208" y="231060"/>
            <a:ext cx="6649200" cy="400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err="1">
                <a:solidFill>
                  <a:srgbClr val="1F3864"/>
                </a:solidFill>
                <a:latin typeface="Poppins SemiBold"/>
                <a:ea typeface="Poppins SemiBold"/>
                <a:cs typeface="Poppins SemiBold"/>
                <a:sym typeface="Poppins SemiBold"/>
              </a:rPr>
              <a:t>Interkoneksi</a:t>
            </a:r>
            <a:r>
              <a:rPr lang="en-US" sz="2000" b="1" dirty="0">
                <a:solidFill>
                  <a:srgbClr val="1F3864"/>
                </a:solidFill>
                <a:latin typeface="Poppins SemiBold"/>
                <a:ea typeface="Poppins SemiBold"/>
                <a:cs typeface="Poppins SemiBold"/>
                <a:sym typeface="Poppins SemiBold"/>
              </a:rPr>
              <a:t> KRISNA - SAKTI</a:t>
            </a:r>
            <a:endParaRPr sz="2000" dirty="0">
              <a:solidFill>
                <a:srgbClr val="1F3864"/>
              </a:solidFill>
              <a:latin typeface="Calibri"/>
              <a:ea typeface="Calibri"/>
              <a:cs typeface="Calibri"/>
              <a:sym typeface="Calibri"/>
            </a:endParaRPr>
          </a:p>
        </p:txBody>
      </p:sp>
      <p:cxnSp>
        <p:nvCxnSpPr>
          <p:cNvPr id="8" name="Straight Connector 7">
            <a:extLst>
              <a:ext uri="{FF2B5EF4-FFF2-40B4-BE49-F238E27FC236}">
                <a16:creationId xmlns:a16="http://schemas.microsoft.com/office/drawing/2014/main" id="{F6772349-186C-4838-A150-6F3718E15E57}"/>
              </a:ext>
            </a:extLst>
          </p:cNvPr>
          <p:cNvCxnSpPr/>
          <p:nvPr/>
        </p:nvCxnSpPr>
        <p:spPr>
          <a:xfrm>
            <a:off x="1052945" y="3429000"/>
            <a:ext cx="9901382"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AA12422A-56CC-4A77-AACE-71E08D963392}"/>
              </a:ext>
            </a:extLst>
          </p:cNvPr>
          <p:cNvSpPr txBox="1"/>
          <p:nvPr/>
        </p:nvSpPr>
        <p:spPr>
          <a:xfrm>
            <a:off x="411017" y="3881346"/>
            <a:ext cx="1582484" cy="369332"/>
          </a:xfrm>
          <a:prstGeom prst="rect">
            <a:avLst/>
          </a:prstGeom>
          <a:noFill/>
        </p:spPr>
        <p:txBody>
          <a:bodyPr wrap="none" rtlCol="0">
            <a:spAutoFit/>
          </a:bodyPr>
          <a:lstStyle/>
          <a:p>
            <a:r>
              <a:rPr lang="en-US" sz="1800" b="1" i="1" dirty="0"/>
              <a:t>Setelah 2023</a:t>
            </a:r>
            <a:endParaRPr lang="en-ID" sz="1800" b="1" i="1" dirty="0"/>
          </a:p>
        </p:txBody>
      </p:sp>
      <p:sp>
        <p:nvSpPr>
          <p:cNvPr id="10" name="Google Shape;733;p51">
            <a:extLst>
              <a:ext uri="{FF2B5EF4-FFF2-40B4-BE49-F238E27FC236}">
                <a16:creationId xmlns:a16="http://schemas.microsoft.com/office/drawing/2014/main" id="{1D5A71B9-F01E-403C-BE84-85B70792D3F1}"/>
              </a:ext>
            </a:extLst>
          </p:cNvPr>
          <p:cNvSpPr txBox="1"/>
          <p:nvPr/>
        </p:nvSpPr>
        <p:spPr>
          <a:xfrm>
            <a:off x="8949500" y="4701573"/>
            <a:ext cx="1245600" cy="535200"/>
          </a:xfrm>
          <a:prstGeom prst="rect">
            <a:avLst/>
          </a:prstGeom>
          <a:noFill/>
          <a:ln w="9525" cap="flat" cmpd="sng">
            <a:solidFill>
              <a:srgbClr val="7C4B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spcBef>
                <a:spcPts val="0"/>
              </a:spcBef>
              <a:spcAft>
                <a:spcPts val="0"/>
              </a:spcAft>
              <a:buNone/>
            </a:pPr>
            <a:r>
              <a:rPr lang="en-US" sz="1300" b="1" i="0" u="none" strike="noStrike" cap="none">
                <a:solidFill>
                  <a:srgbClr val="7C4B43"/>
                </a:solidFill>
                <a:latin typeface="Calibri"/>
                <a:ea typeface="Calibri"/>
                <a:cs typeface="Calibri"/>
                <a:sym typeface="Calibri"/>
              </a:rPr>
              <a:t>SAKTI MODUL ANGGARAN</a:t>
            </a:r>
            <a:endParaRPr sz="1300" b="1" i="0" u="none" strike="noStrike" cap="none">
              <a:solidFill>
                <a:srgbClr val="7C4B43"/>
              </a:solidFill>
              <a:latin typeface="Calibri"/>
              <a:ea typeface="Calibri"/>
              <a:cs typeface="Calibri"/>
              <a:sym typeface="Calibri"/>
            </a:endParaRPr>
          </a:p>
        </p:txBody>
      </p:sp>
      <p:sp>
        <p:nvSpPr>
          <p:cNvPr id="11" name="Google Shape;758;p51">
            <a:extLst>
              <a:ext uri="{FF2B5EF4-FFF2-40B4-BE49-F238E27FC236}">
                <a16:creationId xmlns:a16="http://schemas.microsoft.com/office/drawing/2014/main" id="{448E8B0D-4374-49C3-8C32-C04442E45DDE}"/>
              </a:ext>
            </a:extLst>
          </p:cNvPr>
          <p:cNvSpPr txBox="1"/>
          <p:nvPr/>
        </p:nvSpPr>
        <p:spPr>
          <a:xfrm>
            <a:off x="4747158" y="4451696"/>
            <a:ext cx="869100" cy="287400"/>
          </a:xfrm>
          <a:prstGeom prst="rect">
            <a:avLst/>
          </a:prstGeom>
          <a:noFill/>
          <a:ln>
            <a:noFill/>
          </a:ln>
        </p:spPr>
        <p:txBody>
          <a:bodyPr spcFirstLastPara="1" wrap="square" lIns="121900" tIns="60925" rIns="121900" bIns="60925" anchor="t" anchorCtr="0">
            <a:spAutoFit/>
          </a:bodyPr>
          <a:lstStyle/>
          <a:p>
            <a:pPr marL="0" marR="0" lvl="0" indent="0" algn="ctr" rtl="0">
              <a:spcBef>
                <a:spcPts val="0"/>
              </a:spcBef>
              <a:spcAft>
                <a:spcPts val="0"/>
              </a:spcAft>
              <a:buNone/>
            </a:pPr>
            <a:r>
              <a:rPr lang="en-US" sz="1067" i="1">
                <a:latin typeface="Calibri"/>
                <a:ea typeface="Calibri"/>
                <a:cs typeface="Calibri"/>
                <a:sym typeface="Calibri"/>
              </a:rPr>
              <a:t>Sync Data</a:t>
            </a:r>
            <a:endParaRPr sz="1333" b="0" i="1" u="none" strike="noStrike" cap="none">
              <a:solidFill>
                <a:srgbClr val="000000"/>
              </a:solidFill>
              <a:latin typeface="Arial"/>
              <a:ea typeface="Arial"/>
              <a:cs typeface="Arial"/>
              <a:sym typeface="Arial"/>
            </a:endParaRPr>
          </a:p>
        </p:txBody>
      </p:sp>
      <p:sp>
        <p:nvSpPr>
          <p:cNvPr id="12" name="Google Shape;759;p51">
            <a:extLst>
              <a:ext uri="{FF2B5EF4-FFF2-40B4-BE49-F238E27FC236}">
                <a16:creationId xmlns:a16="http://schemas.microsoft.com/office/drawing/2014/main" id="{6A151199-B91A-43E1-BADE-43DC627FAF2D}"/>
              </a:ext>
            </a:extLst>
          </p:cNvPr>
          <p:cNvSpPr txBox="1"/>
          <p:nvPr/>
        </p:nvSpPr>
        <p:spPr>
          <a:xfrm>
            <a:off x="1794641" y="4703023"/>
            <a:ext cx="3070800" cy="568500"/>
          </a:xfrm>
          <a:prstGeom prst="rect">
            <a:avLst/>
          </a:prstGeom>
          <a:noFill/>
          <a:ln w="9525" cap="flat" cmpd="sng">
            <a:solidFill>
              <a:srgbClr val="7C4B43"/>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spcBef>
                <a:spcPts val="0"/>
              </a:spcBef>
              <a:spcAft>
                <a:spcPts val="0"/>
              </a:spcAft>
              <a:buNone/>
            </a:pPr>
            <a:r>
              <a:rPr lang="en-US" sz="1467" b="1" i="0" u="none" strike="noStrike" cap="none" dirty="0">
                <a:solidFill>
                  <a:srgbClr val="7C4B43"/>
                </a:solidFill>
                <a:latin typeface="Calibri"/>
                <a:ea typeface="Calibri"/>
                <a:cs typeface="Calibri"/>
                <a:sym typeface="Calibri"/>
              </a:rPr>
              <a:t>KRISNA-RENJAKL</a:t>
            </a:r>
            <a:endParaRPr sz="1467" b="1" i="0" u="none" strike="noStrike" cap="none" dirty="0">
              <a:solidFill>
                <a:srgbClr val="7C4B43"/>
              </a:solidFill>
              <a:latin typeface="Calibri"/>
              <a:ea typeface="Calibri"/>
              <a:cs typeface="Calibri"/>
              <a:sym typeface="Calibri"/>
            </a:endParaRPr>
          </a:p>
        </p:txBody>
      </p:sp>
      <p:sp>
        <p:nvSpPr>
          <p:cNvPr id="13" name="Google Shape;760;p51">
            <a:extLst>
              <a:ext uri="{FF2B5EF4-FFF2-40B4-BE49-F238E27FC236}">
                <a16:creationId xmlns:a16="http://schemas.microsoft.com/office/drawing/2014/main" id="{AD71DC64-C2F6-47BD-A9F6-22EAE3EDDFD7}"/>
              </a:ext>
            </a:extLst>
          </p:cNvPr>
          <p:cNvSpPr txBox="1"/>
          <p:nvPr/>
        </p:nvSpPr>
        <p:spPr>
          <a:xfrm>
            <a:off x="5663791" y="4703023"/>
            <a:ext cx="2639700" cy="555900"/>
          </a:xfrm>
          <a:prstGeom prst="rect">
            <a:avLst/>
          </a:prstGeom>
          <a:solidFill>
            <a:srgbClr val="FFF2CC"/>
          </a:solidFill>
          <a:ln w="9525" cap="flat" cmpd="sng">
            <a:solidFill>
              <a:srgbClr val="1F497D"/>
            </a:solidFill>
            <a:prstDash val="solid"/>
            <a:round/>
            <a:headEnd type="none" w="sm" len="sm"/>
            <a:tailEnd type="none" w="sm" len="sm"/>
          </a:ln>
        </p:spPr>
        <p:txBody>
          <a:bodyPr spcFirstLastPara="1" wrap="square" lIns="72000" tIns="72000" rIns="72000" bIns="72000" anchor="ctr" anchorCtr="0">
            <a:noAutofit/>
          </a:bodyPr>
          <a:lstStyle/>
          <a:p>
            <a:pPr marL="0" marR="0" lvl="0" indent="0" algn="ctr" rtl="0">
              <a:spcBef>
                <a:spcPts val="0"/>
              </a:spcBef>
              <a:spcAft>
                <a:spcPts val="0"/>
              </a:spcAft>
              <a:buNone/>
            </a:pPr>
            <a:r>
              <a:rPr lang="en-US" sz="1333" b="1" i="0" u="none" strike="noStrike" cap="none">
                <a:solidFill>
                  <a:srgbClr val="1F497D"/>
                </a:solidFill>
                <a:latin typeface="Calibri"/>
                <a:ea typeface="Calibri"/>
                <a:cs typeface="Calibri"/>
                <a:sym typeface="Calibri"/>
              </a:rPr>
              <a:t>SAKTI-Modul Sinkronisasi</a:t>
            </a:r>
            <a:endParaRPr sz="1333" b="1">
              <a:solidFill>
                <a:srgbClr val="1F497D"/>
              </a:solidFill>
              <a:latin typeface="Calibri"/>
              <a:ea typeface="Calibri"/>
              <a:cs typeface="Calibri"/>
              <a:sym typeface="Calibri"/>
            </a:endParaRPr>
          </a:p>
        </p:txBody>
      </p:sp>
      <p:pic>
        <p:nvPicPr>
          <p:cNvPr id="14" name="Google Shape;761;p51" descr="Repeat">
            <a:extLst>
              <a:ext uri="{FF2B5EF4-FFF2-40B4-BE49-F238E27FC236}">
                <a16:creationId xmlns:a16="http://schemas.microsoft.com/office/drawing/2014/main" id="{1C287D72-00B5-4AE2-97E0-DA677FE29686}"/>
              </a:ext>
            </a:extLst>
          </p:cNvPr>
          <p:cNvPicPr preferRelativeResize="0"/>
          <p:nvPr/>
        </p:nvPicPr>
        <p:blipFill rotWithShape="1">
          <a:blip r:embed="rId2">
            <a:alphaModFix/>
          </a:blip>
          <a:srcRect/>
          <a:stretch/>
        </p:blipFill>
        <p:spPr>
          <a:xfrm>
            <a:off x="5000995" y="4781428"/>
            <a:ext cx="447713" cy="447713"/>
          </a:xfrm>
          <a:prstGeom prst="rect">
            <a:avLst/>
          </a:prstGeom>
          <a:noFill/>
          <a:ln>
            <a:noFill/>
          </a:ln>
        </p:spPr>
      </p:pic>
      <p:pic>
        <p:nvPicPr>
          <p:cNvPr id="15" name="Google Shape;762;p51" descr="Repeat">
            <a:extLst>
              <a:ext uri="{FF2B5EF4-FFF2-40B4-BE49-F238E27FC236}">
                <a16:creationId xmlns:a16="http://schemas.microsoft.com/office/drawing/2014/main" id="{7B4E2E93-93DF-44B2-A290-3BD737073CAF}"/>
              </a:ext>
            </a:extLst>
          </p:cNvPr>
          <p:cNvPicPr preferRelativeResize="0"/>
          <p:nvPr/>
        </p:nvPicPr>
        <p:blipFill rotWithShape="1">
          <a:blip r:embed="rId2">
            <a:alphaModFix/>
          </a:blip>
          <a:srcRect/>
          <a:stretch/>
        </p:blipFill>
        <p:spPr>
          <a:xfrm>
            <a:off x="8366050" y="4781428"/>
            <a:ext cx="447713" cy="447713"/>
          </a:xfrm>
          <a:prstGeom prst="rect">
            <a:avLst/>
          </a:prstGeom>
          <a:noFill/>
          <a:ln>
            <a:noFill/>
          </a:ln>
        </p:spPr>
      </p:pic>
      <p:sp>
        <p:nvSpPr>
          <p:cNvPr id="16" name="Google Shape;764;p51">
            <a:extLst>
              <a:ext uri="{FF2B5EF4-FFF2-40B4-BE49-F238E27FC236}">
                <a16:creationId xmlns:a16="http://schemas.microsoft.com/office/drawing/2014/main" id="{F9983E38-AAD9-4CF7-B5C1-EBA08602F627}"/>
              </a:ext>
            </a:extLst>
          </p:cNvPr>
          <p:cNvSpPr txBox="1"/>
          <p:nvPr/>
        </p:nvSpPr>
        <p:spPr>
          <a:xfrm>
            <a:off x="4794687" y="5271471"/>
            <a:ext cx="869100" cy="287400"/>
          </a:xfrm>
          <a:prstGeom prst="rect">
            <a:avLst/>
          </a:prstGeom>
          <a:noFill/>
          <a:ln>
            <a:noFill/>
          </a:ln>
        </p:spPr>
        <p:txBody>
          <a:bodyPr spcFirstLastPara="1" wrap="square" lIns="121900" tIns="60925" rIns="121900" bIns="60925" anchor="t" anchorCtr="0">
            <a:spAutoFit/>
          </a:bodyPr>
          <a:lstStyle/>
          <a:p>
            <a:pPr marL="0" marR="0" lvl="0" indent="0" algn="ctr" rtl="0">
              <a:spcBef>
                <a:spcPts val="0"/>
              </a:spcBef>
              <a:spcAft>
                <a:spcPts val="0"/>
              </a:spcAft>
              <a:buNone/>
            </a:pPr>
            <a:r>
              <a:rPr lang="en-US" sz="1067" i="1">
                <a:latin typeface="Calibri"/>
                <a:ea typeface="Calibri"/>
                <a:cs typeface="Calibri"/>
                <a:sym typeface="Calibri"/>
              </a:rPr>
              <a:t>Migrasi</a:t>
            </a:r>
            <a:endParaRPr sz="1333" b="0" i="1" u="none" strike="noStrike" cap="none">
              <a:solidFill>
                <a:srgbClr val="000000"/>
              </a:solidFill>
              <a:latin typeface="Arial"/>
              <a:ea typeface="Arial"/>
              <a:cs typeface="Arial"/>
              <a:sym typeface="Arial"/>
            </a:endParaRPr>
          </a:p>
        </p:txBody>
      </p:sp>
      <p:sp>
        <p:nvSpPr>
          <p:cNvPr id="17" name="Google Shape;765;p51">
            <a:extLst>
              <a:ext uri="{FF2B5EF4-FFF2-40B4-BE49-F238E27FC236}">
                <a16:creationId xmlns:a16="http://schemas.microsoft.com/office/drawing/2014/main" id="{464F3BF5-113B-4927-99D7-FD9D5EA40AAF}"/>
              </a:ext>
            </a:extLst>
          </p:cNvPr>
          <p:cNvSpPr txBox="1"/>
          <p:nvPr/>
        </p:nvSpPr>
        <p:spPr>
          <a:xfrm>
            <a:off x="7996985" y="4487877"/>
            <a:ext cx="1103100" cy="287400"/>
          </a:xfrm>
          <a:prstGeom prst="rect">
            <a:avLst/>
          </a:prstGeom>
          <a:noFill/>
          <a:ln>
            <a:noFill/>
          </a:ln>
        </p:spPr>
        <p:txBody>
          <a:bodyPr spcFirstLastPara="1" wrap="square" lIns="121900" tIns="60925" rIns="121900" bIns="60925" anchor="t" anchorCtr="0">
            <a:spAutoFit/>
          </a:bodyPr>
          <a:lstStyle/>
          <a:p>
            <a:pPr marL="0" marR="0" lvl="0" indent="0" algn="ctr" rtl="0">
              <a:spcBef>
                <a:spcPts val="0"/>
              </a:spcBef>
              <a:spcAft>
                <a:spcPts val="0"/>
              </a:spcAft>
              <a:buNone/>
            </a:pPr>
            <a:r>
              <a:rPr lang="en-US" sz="1067" i="1">
                <a:latin typeface="Calibri"/>
                <a:ea typeface="Calibri"/>
                <a:cs typeface="Calibri"/>
                <a:sym typeface="Calibri"/>
              </a:rPr>
              <a:t>Update Renja</a:t>
            </a:r>
            <a:endParaRPr sz="1333" b="0" i="1" u="none" strike="noStrike" cap="none">
              <a:solidFill>
                <a:srgbClr val="000000"/>
              </a:solidFill>
              <a:latin typeface="Arial"/>
              <a:ea typeface="Arial"/>
              <a:cs typeface="Arial"/>
              <a:sym typeface="Arial"/>
            </a:endParaRPr>
          </a:p>
        </p:txBody>
      </p:sp>
      <p:sp>
        <p:nvSpPr>
          <p:cNvPr id="18" name="TextBox 17">
            <a:extLst>
              <a:ext uri="{FF2B5EF4-FFF2-40B4-BE49-F238E27FC236}">
                <a16:creationId xmlns:a16="http://schemas.microsoft.com/office/drawing/2014/main" id="{1B1F20F6-576F-48A6-B0E2-BEE21DC085A9}"/>
              </a:ext>
            </a:extLst>
          </p:cNvPr>
          <p:cNvSpPr txBox="1"/>
          <p:nvPr/>
        </p:nvSpPr>
        <p:spPr>
          <a:xfrm>
            <a:off x="775855" y="6012873"/>
            <a:ext cx="6322565" cy="307777"/>
          </a:xfrm>
          <a:prstGeom prst="rect">
            <a:avLst/>
          </a:prstGeom>
          <a:noFill/>
        </p:spPr>
        <p:txBody>
          <a:bodyPr wrap="none" rtlCol="0">
            <a:spAutoFit/>
          </a:bodyPr>
          <a:lstStyle/>
          <a:p>
            <a:r>
              <a:rPr lang="en-US" dirty="0"/>
              <a:t>Tantangan: Input </a:t>
            </a:r>
            <a:r>
              <a:rPr lang="en-US" dirty="0" err="1"/>
              <a:t>ganda</a:t>
            </a:r>
            <a:r>
              <a:rPr lang="en-US" dirty="0"/>
              <a:t>,  </a:t>
            </a:r>
            <a:r>
              <a:rPr lang="en-US" dirty="0" err="1"/>
              <a:t>deviasi</a:t>
            </a:r>
            <a:r>
              <a:rPr lang="en-US" dirty="0"/>
              <a:t> data, </a:t>
            </a:r>
            <a:r>
              <a:rPr lang="en-US" dirty="0" err="1"/>
              <a:t>kompleksitas</a:t>
            </a:r>
            <a:r>
              <a:rPr lang="en-US" dirty="0"/>
              <a:t> proses </a:t>
            </a:r>
            <a:r>
              <a:rPr lang="en-US" dirty="0" err="1"/>
              <a:t>bisnis</a:t>
            </a:r>
            <a:r>
              <a:rPr lang="en-US" dirty="0"/>
              <a:t>, </a:t>
            </a:r>
            <a:r>
              <a:rPr lang="en-US" dirty="0" err="1"/>
              <a:t>diseminasi</a:t>
            </a:r>
            <a:endParaRPr lang="en-ID" dirty="0"/>
          </a:p>
        </p:txBody>
      </p:sp>
    </p:spTree>
    <p:extLst>
      <p:ext uri="{BB962C8B-B14F-4D97-AF65-F5344CB8AC3E}">
        <p14:creationId xmlns:p14="http://schemas.microsoft.com/office/powerpoint/2010/main" val="1345712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7512B-0DD1-8D1D-3634-2685861273DF}"/>
            </a:ext>
          </a:extLst>
        </p:cNvPr>
        <p:cNvGrpSpPr/>
        <p:nvPr/>
      </p:nvGrpSpPr>
      <p:grpSpPr>
        <a:xfrm>
          <a:off x="0" y="0"/>
          <a:ext cx="0" cy="0"/>
          <a:chOff x="0" y="0"/>
          <a:chExt cx="0" cy="0"/>
        </a:xfrm>
      </p:grpSpPr>
      <p:sp>
        <p:nvSpPr>
          <p:cNvPr id="6" name="Google Shape;598;p41">
            <a:extLst>
              <a:ext uri="{FF2B5EF4-FFF2-40B4-BE49-F238E27FC236}">
                <a16:creationId xmlns:a16="http://schemas.microsoft.com/office/drawing/2014/main" id="{AC76AE63-D04A-2516-DAB1-0C1F3BB4CDE8}"/>
              </a:ext>
            </a:extLst>
          </p:cNvPr>
          <p:cNvSpPr txBox="1"/>
          <p:nvPr/>
        </p:nvSpPr>
        <p:spPr>
          <a:xfrm>
            <a:off x="330208" y="231060"/>
            <a:ext cx="6649200" cy="400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1F3864"/>
                </a:solidFill>
                <a:latin typeface="Poppins SemiBold"/>
                <a:ea typeface="Poppins SemiBold"/>
                <a:cs typeface="Poppins SemiBold"/>
                <a:sym typeface="Poppins SemiBold"/>
              </a:rPr>
              <a:t>Form RUH pada Sakti-Modul Sinkronisasi</a:t>
            </a:r>
            <a:endParaRPr sz="2000" dirty="0">
              <a:solidFill>
                <a:srgbClr val="1F3864"/>
              </a:solidFill>
              <a:latin typeface="Calibri"/>
              <a:ea typeface="Calibri"/>
              <a:cs typeface="Calibri"/>
              <a:sym typeface="Calibri"/>
            </a:endParaRPr>
          </a:p>
        </p:txBody>
      </p:sp>
      <p:pic>
        <p:nvPicPr>
          <p:cNvPr id="7" name="Picture 6">
            <a:extLst>
              <a:ext uri="{FF2B5EF4-FFF2-40B4-BE49-F238E27FC236}">
                <a16:creationId xmlns:a16="http://schemas.microsoft.com/office/drawing/2014/main" id="{682DEC9E-1DBB-03EC-6949-FEDADE08B4DA}"/>
              </a:ext>
            </a:extLst>
          </p:cNvPr>
          <p:cNvPicPr>
            <a:picLocks noChangeAspect="1"/>
          </p:cNvPicPr>
          <p:nvPr/>
        </p:nvPicPr>
        <p:blipFill>
          <a:blip r:embed="rId2"/>
          <a:stretch>
            <a:fillRect/>
          </a:stretch>
        </p:blipFill>
        <p:spPr>
          <a:xfrm>
            <a:off x="2019299" y="1160607"/>
            <a:ext cx="7687425" cy="53067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524778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59"/>
        <p:cNvGrpSpPr/>
        <p:nvPr/>
      </p:nvGrpSpPr>
      <p:grpSpPr>
        <a:xfrm>
          <a:off x="0" y="0"/>
          <a:ext cx="0" cy="0"/>
          <a:chOff x="0" y="0"/>
          <a:chExt cx="0" cy="0"/>
        </a:xfrm>
      </p:grpSpPr>
      <p:sp>
        <p:nvSpPr>
          <p:cNvPr id="560" name="Google Shape;560;p24"/>
          <p:cNvSpPr txBox="1">
            <a:spLocks noGrp="1"/>
          </p:cNvSpPr>
          <p:nvPr>
            <p:ph type="sldNum" idx="12"/>
          </p:nvPr>
        </p:nvSpPr>
        <p:spPr>
          <a:xfrm>
            <a:off x="9448800" y="6492875"/>
            <a:ext cx="2743200" cy="365100"/>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888888"/>
              </a:buClr>
              <a:buSzPts val="1200"/>
              <a:buFont typeface="Calibri"/>
              <a:buNone/>
            </a:pPr>
            <a:fld id="{00000000-1234-1234-1234-123412341234}" type="slidenum">
              <a:rPr lang="en-US" sz="1600" b="1" i="0" u="none" strike="noStrike" cap="none">
                <a:solidFill>
                  <a:srgbClr val="888888"/>
                </a:solidFill>
                <a:latin typeface="Calibri"/>
                <a:ea typeface="Calibri"/>
                <a:cs typeface="Calibri"/>
                <a:sym typeface="Calibri"/>
              </a:rPr>
              <a:t>14</a:t>
            </a:fld>
            <a:endParaRPr sz="1600" b="1" i="0" u="none" strike="noStrike" cap="none">
              <a:solidFill>
                <a:srgbClr val="888888"/>
              </a:solidFill>
              <a:latin typeface="Calibri"/>
              <a:ea typeface="Calibri"/>
              <a:cs typeface="Calibri"/>
              <a:sym typeface="Calibri"/>
            </a:endParaRPr>
          </a:p>
        </p:txBody>
      </p:sp>
      <p:sp>
        <p:nvSpPr>
          <p:cNvPr id="561" name="Google Shape;561;p24"/>
          <p:cNvSpPr txBox="1">
            <a:spLocks noGrp="1"/>
          </p:cNvSpPr>
          <p:nvPr>
            <p:ph type="title"/>
          </p:nvPr>
        </p:nvSpPr>
        <p:spPr>
          <a:xfrm>
            <a:off x="838200" y="167925"/>
            <a:ext cx="10515600" cy="6984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4400"/>
              <a:buNone/>
            </a:pPr>
            <a:r>
              <a:rPr lang="en-US" sz="3100">
                <a:latin typeface="Cambria"/>
                <a:ea typeface="Cambria"/>
                <a:cs typeface="Cambria"/>
                <a:sym typeface="Cambria"/>
              </a:rPr>
              <a:t>JENIS LAYANAN</a:t>
            </a:r>
            <a:endParaRPr sz="3100">
              <a:latin typeface="Cambria"/>
              <a:ea typeface="Cambria"/>
              <a:cs typeface="Cambria"/>
              <a:sym typeface="Cambria"/>
            </a:endParaRPr>
          </a:p>
        </p:txBody>
      </p:sp>
      <p:sp>
        <p:nvSpPr>
          <p:cNvPr id="562" name="Google Shape;562;p24"/>
          <p:cNvSpPr txBox="1"/>
          <p:nvPr/>
        </p:nvSpPr>
        <p:spPr>
          <a:xfrm>
            <a:off x="557975" y="942350"/>
            <a:ext cx="11204400" cy="5131200"/>
          </a:xfrm>
          <a:prstGeom prst="rect">
            <a:avLst/>
          </a:prstGeom>
          <a:noFill/>
          <a:ln w="9525" cap="flat" cmpd="sng">
            <a:solidFill>
              <a:srgbClr val="000000"/>
            </a:solidFill>
            <a:prstDash val="dash"/>
            <a:round/>
            <a:headEnd type="none" w="sm" len="sm"/>
            <a:tailEnd type="none" w="sm" len="sm"/>
          </a:ln>
        </p:spPr>
        <p:txBody>
          <a:bodyPr spcFirstLastPara="1" wrap="square" lIns="121900" tIns="121900" rIns="226825" bIns="121900" anchor="t" anchorCtr="0">
            <a:noAutofit/>
          </a:bodyPr>
          <a:lstStyle/>
          <a:p>
            <a:pPr marL="0" marR="0" lvl="0" indent="0" algn="just" rtl="0">
              <a:lnSpc>
                <a:spcPct val="115000"/>
              </a:lnSpc>
              <a:spcBef>
                <a:spcPts val="0"/>
              </a:spcBef>
              <a:spcAft>
                <a:spcPts val="0"/>
              </a:spcAft>
              <a:buNone/>
            </a:pPr>
            <a:endParaRPr sz="1500">
              <a:latin typeface="Cambria"/>
              <a:ea typeface="Cambria"/>
              <a:cs typeface="Cambria"/>
              <a:sym typeface="Cambria"/>
            </a:endParaRPr>
          </a:p>
        </p:txBody>
      </p:sp>
      <p:sp>
        <p:nvSpPr>
          <p:cNvPr id="563" name="Google Shape;563;p24"/>
          <p:cNvSpPr/>
          <p:nvPr/>
        </p:nvSpPr>
        <p:spPr>
          <a:xfrm>
            <a:off x="1874539" y="952500"/>
            <a:ext cx="8462010" cy="0"/>
          </a:xfrm>
          <a:custGeom>
            <a:avLst/>
            <a:gdLst/>
            <a:ahLst/>
            <a:cxnLst/>
            <a:rect l="l" t="t" r="r" b="b"/>
            <a:pathLst>
              <a:path w="8462010" h="120000" extrusionOk="0">
                <a:moveTo>
                  <a:pt x="0" y="0"/>
                </a:moveTo>
                <a:lnTo>
                  <a:pt x="8461832" y="0"/>
                </a:lnTo>
              </a:path>
            </a:pathLst>
          </a:custGeom>
          <a:noFill/>
          <a:ln w="38100" cap="flat" cmpd="sng">
            <a:solidFill>
              <a:srgbClr val="A6A6A6"/>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4" name="Google Shape;564;p24"/>
          <p:cNvSpPr txBox="1"/>
          <p:nvPr/>
        </p:nvSpPr>
        <p:spPr>
          <a:xfrm>
            <a:off x="1469119" y="1462450"/>
            <a:ext cx="6219000" cy="400200"/>
          </a:xfrm>
          <a:prstGeom prst="rect">
            <a:avLst/>
          </a:prstGeom>
          <a:solidFill>
            <a:srgbClr val="92CCDC"/>
          </a:solidFill>
          <a:ln>
            <a:noFill/>
          </a:ln>
        </p:spPr>
        <p:txBody>
          <a:bodyPr spcFirstLastPara="1" wrap="square" lIns="121900" tIns="60925" rIns="121900" bIns="60925" anchor="t" anchorCtr="0">
            <a:spAutoFit/>
          </a:bodyPr>
          <a:lstStyle/>
          <a:p>
            <a:pPr marL="457200" marR="0" lvl="0" indent="-342900" algn="l" rtl="0">
              <a:lnSpc>
                <a:spcPct val="100000"/>
              </a:lnSpc>
              <a:spcBef>
                <a:spcPts val="0"/>
              </a:spcBef>
              <a:spcAft>
                <a:spcPts val="0"/>
              </a:spcAft>
              <a:buClr>
                <a:srgbClr val="263E4A"/>
              </a:buClr>
              <a:buSzPts val="1800"/>
              <a:buFont typeface="Cambria"/>
              <a:buAutoNum type="arabicPeriod"/>
            </a:pPr>
            <a:r>
              <a:rPr lang="en-US" sz="1800" b="1">
                <a:solidFill>
                  <a:srgbClr val="263E4A"/>
                </a:solidFill>
                <a:latin typeface="Cambria"/>
                <a:ea typeface="Cambria"/>
                <a:cs typeface="Cambria"/>
                <a:sym typeface="Cambria"/>
              </a:rPr>
              <a:t>Pengembangan Sistem Informasi KRISNA</a:t>
            </a:r>
            <a:endParaRPr sz="1800" b="1" i="0" u="none" strike="noStrike" cap="none">
              <a:solidFill>
                <a:srgbClr val="263E4A"/>
              </a:solidFill>
              <a:latin typeface="Cambria"/>
              <a:ea typeface="Cambria"/>
              <a:cs typeface="Cambria"/>
              <a:sym typeface="Cambria"/>
            </a:endParaRPr>
          </a:p>
        </p:txBody>
      </p:sp>
      <p:sp>
        <p:nvSpPr>
          <p:cNvPr id="565" name="Google Shape;565;p24"/>
          <p:cNvSpPr txBox="1"/>
          <p:nvPr/>
        </p:nvSpPr>
        <p:spPr>
          <a:xfrm>
            <a:off x="1480943" y="1925025"/>
            <a:ext cx="6219000" cy="1200600"/>
          </a:xfrm>
          <a:prstGeom prst="rect">
            <a:avLst/>
          </a:prstGeom>
          <a:solidFill>
            <a:srgbClr val="FBC86B"/>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mbria"/>
                <a:ea typeface="Cambria"/>
                <a:cs typeface="Cambria"/>
                <a:sym typeface="Cambria"/>
              </a:rPr>
              <a:t>Pengembangan dilakukan berdasarkan kebutuhan internal Unit Kerja Pengampu Sistem Informasi KRISNA serta Unit Kerja Pengampu Bisnis lain di Kementerian PPN/Bappenas, sesuai dengan tugas dan fungsi masung-masing.</a:t>
            </a:r>
            <a:endParaRPr sz="1800"/>
          </a:p>
        </p:txBody>
      </p:sp>
      <p:sp>
        <p:nvSpPr>
          <p:cNvPr id="566" name="Google Shape;566;p24"/>
          <p:cNvSpPr txBox="1"/>
          <p:nvPr/>
        </p:nvSpPr>
        <p:spPr>
          <a:xfrm>
            <a:off x="4791904" y="3440500"/>
            <a:ext cx="6219000" cy="400200"/>
          </a:xfrm>
          <a:prstGeom prst="rect">
            <a:avLst/>
          </a:prstGeom>
          <a:solidFill>
            <a:srgbClr val="92CCDC"/>
          </a:solidFill>
          <a:ln>
            <a:noFill/>
          </a:ln>
        </p:spPr>
        <p:txBody>
          <a:bodyPr spcFirstLastPara="1" wrap="square" lIns="121900" tIns="60925" rIns="121900" bIns="60925" anchor="t" anchorCtr="0">
            <a:spAutoFit/>
          </a:bodyPr>
          <a:lstStyle/>
          <a:p>
            <a:pPr marL="457200" marR="0" lvl="0" indent="-342900" algn="l" rtl="0">
              <a:lnSpc>
                <a:spcPct val="100000"/>
              </a:lnSpc>
              <a:spcBef>
                <a:spcPts val="0"/>
              </a:spcBef>
              <a:spcAft>
                <a:spcPts val="0"/>
              </a:spcAft>
              <a:buClr>
                <a:srgbClr val="263E4A"/>
              </a:buClr>
              <a:buSzPts val="1800"/>
              <a:buFont typeface="Cambria"/>
              <a:buAutoNum type="arabicPeriod" startAt="2"/>
            </a:pPr>
            <a:r>
              <a:rPr lang="en-US" sz="1800" b="1">
                <a:solidFill>
                  <a:srgbClr val="263E4A"/>
                </a:solidFill>
                <a:latin typeface="Cambria"/>
                <a:ea typeface="Cambria"/>
                <a:cs typeface="Cambria"/>
                <a:sym typeface="Cambria"/>
              </a:rPr>
              <a:t>Permintaan Data Sistem Informasi KRISNA</a:t>
            </a:r>
            <a:endParaRPr sz="1800" b="1" i="0" u="none" strike="noStrike" cap="none">
              <a:solidFill>
                <a:srgbClr val="263E4A"/>
              </a:solidFill>
              <a:latin typeface="Cambria"/>
              <a:ea typeface="Cambria"/>
              <a:cs typeface="Cambria"/>
              <a:sym typeface="Cambria"/>
            </a:endParaRPr>
          </a:p>
        </p:txBody>
      </p:sp>
      <p:sp>
        <p:nvSpPr>
          <p:cNvPr id="567" name="Google Shape;567;p24"/>
          <p:cNvSpPr txBox="1"/>
          <p:nvPr/>
        </p:nvSpPr>
        <p:spPr>
          <a:xfrm>
            <a:off x="4750068" y="3918050"/>
            <a:ext cx="6219000" cy="1754700"/>
          </a:xfrm>
          <a:prstGeom prst="rect">
            <a:avLst/>
          </a:prstGeom>
          <a:solidFill>
            <a:srgbClr val="FBC86B"/>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mbria"/>
                <a:ea typeface="Cambria"/>
                <a:cs typeface="Cambria"/>
                <a:sym typeface="Cambria"/>
              </a:rPr>
              <a:t>Permintaan data dilakukan kebutuhan internal Bappenas maupun Kementerian/Lembaga lain, sesuai dengan fungsi dan kewenangan masing-masing. Tidak semua data mempunyai status terbuka. Terdapat data terbatas dan tertutup sehingga terdapat alur proses bisnis tertentu dalam permintaan datanya.</a:t>
            </a:r>
            <a:endParaRPr sz="1800">
              <a:solidFill>
                <a:schemeClr val="dk1"/>
              </a:solidFill>
              <a:latin typeface="Cambria"/>
              <a:ea typeface="Cambria"/>
              <a:cs typeface="Cambria"/>
              <a:sym typeface="Cambri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Judul 2">
            <a:extLst>
              <a:ext uri="{FF2B5EF4-FFF2-40B4-BE49-F238E27FC236}">
                <a16:creationId xmlns:a16="http://schemas.microsoft.com/office/drawing/2014/main" id="{0FD0E8D5-EF08-77C4-2C06-90EB7167D465}"/>
              </a:ext>
            </a:extLst>
          </p:cNvPr>
          <p:cNvSpPr>
            <a:spLocks noGrp="1"/>
          </p:cNvSpPr>
          <p:nvPr>
            <p:ph type="title"/>
          </p:nvPr>
        </p:nvSpPr>
        <p:spPr/>
        <p:txBody>
          <a:bodyPr/>
          <a:lstStyle/>
          <a:p>
            <a:r>
              <a:rPr lang="id-ID" dirty="0"/>
              <a:t>Interaksi antar </a:t>
            </a:r>
            <a:r>
              <a:rPr lang="id-ID" dirty="0" err="1"/>
              <a:t>stakeholder</a:t>
            </a:r>
            <a:r>
              <a:rPr lang="id-ID" dirty="0"/>
              <a:t> di KRISNA</a:t>
            </a:r>
          </a:p>
        </p:txBody>
      </p:sp>
      <p:sp>
        <p:nvSpPr>
          <p:cNvPr id="4" name="Persegi: Sudut Lengkung 3">
            <a:extLst>
              <a:ext uri="{FF2B5EF4-FFF2-40B4-BE49-F238E27FC236}">
                <a16:creationId xmlns:a16="http://schemas.microsoft.com/office/drawing/2014/main" id="{F4158762-8569-42B2-359D-CF6C26958340}"/>
              </a:ext>
            </a:extLst>
          </p:cNvPr>
          <p:cNvSpPr/>
          <p:nvPr/>
        </p:nvSpPr>
        <p:spPr>
          <a:xfrm>
            <a:off x="3151845" y="2514502"/>
            <a:ext cx="1828800" cy="1033927"/>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err="1"/>
              <a:t>Process</a:t>
            </a:r>
            <a:r>
              <a:rPr lang="id-ID" dirty="0"/>
              <a:t> Business </a:t>
            </a:r>
            <a:r>
              <a:rPr lang="id-ID" dirty="0" err="1"/>
              <a:t>Owner</a:t>
            </a:r>
            <a:r>
              <a:rPr lang="id-ID" dirty="0"/>
              <a:t> </a:t>
            </a:r>
            <a:r>
              <a:rPr lang="id-ID" dirty="0" err="1"/>
              <a:t>Renja</a:t>
            </a:r>
            <a:endParaRPr lang="id-ID" dirty="0"/>
          </a:p>
        </p:txBody>
      </p:sp>
      <p:sp>
        <p:nvSpPr>
          <p:cNvPr id="6" name="Persegi: Sudut Lengkung 5">
            <a:extLst>
              <a:ext uri="{FF2B5EF4-FFF2-40B4-BE49-F238E27FC236}">
                <a16:creationId xmlns:a16="http://schemas.microsoft.com/office/drawing/2014/main" id="{7D81915F-974C-0BF9-7B91-2AB5FBEA2DDE}"/>
              </a:ext>
            </a:extLst>
          </p:cNvPr>
          <p:cNvSpPr/>
          <p:nvPr/>
        </p:nvSpPr>
        <p:spPr>
          <a:xfrm>
            <a:off x="5465490" y="2514502"/>
            <a:ext cx="1828800" cy="103393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err="1"/>
              <a:t>Process</a:t>
            </a:r>
            <a:r>
              <a:rPr lang="id-ID" dirty="0"/>
              <a:t> Business </a:t>
            </a:r>
            <a:r>
              <a:rPr lang="id-ID" dirty="0" err="1"/>
              <a:t>Owner</a:t>
            </a:r>
            <a:r>
              <a:rPr lang="id-ID" dirty="0"/>
              <a:t> DAK Fisik</a:t>
            </a:r>
          </a:p>
        </p:txBody>
      </p:sp>
      <p:sp>
        <p:nvSpPr>
          <p:cNvPr id="8" name="Persegi: Sudut Lengkung 7">
            <a:extLst>
              <a:ext uri="{FF2B5EF4-FFF2-40B4-BE49-F238E27FC236}">
                <a16:creationId xmlns:a16="http://schemas.microsoft.com/office/drawing/2014/main" id="{976FD3E6-0893-6ABC-214F-878DA974E101}"/>
              </a:ext>
            </a:extLst>
          </p:cNvPr>
          <p:cNvSpPr/>
          <p:nvPr/>
        </p:nvSpPr>
        <p:spPr>
          <a:xfrm>
            <a:off x="838200" y="2545976"/>
            <a:ext cx="1828800" cy="103392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err="1"/>
              <a:t>Process</a:t>
            </a:r>
            <a:r>
              <a:rPr lang="id-ID" dirty="0"/>
              <a:t> Business </a:t>
            </a:r>
            <a:r>
              <a:rPr lang="id-ID" dirty="0" err="1"/>
              <a:t>Owner</a:t>
            </a:r>
            <a:r>
              <a:rPr lang="id-ID" dirty="0"/>
              <a:t> RKP</a:t>
            </a:r>
          </a:p>
        </p:txBody>
      </p:sp>
      <p:sp>
        <p:nvSpPr>
          <p:cNvPr id="10" name="Persegi: Sudut Lengkung 9">
            <a:extLst>
              <a:ext uri="{FF2B5EF4-FFF2-40B4-BE49-F238E27FC236}">
                <a16:creationId xmlns:a16="http://schemas.microsoft.com/office/drawing/2014/main" id="{259FD0B5-C215-0EA1-AC3C-68216A376F18}"/>
              </a:ext>
            </a:extLst>
          </p:cNvPr>
          <p:cNvSpPr/>
          <p:nvPr/>
        </p:nvSpPr>
        <p:spPr>
          <a:xfrm>
            <a:off x="7779135" y="2514501"/>
            <a:ext cx="1828800" cy="1047469"/>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err="1"/>
              <a:t>Process</a:t>
            </a:r>
            <a:r>
              <a:rPr lang="id-ID" dirty="0"/>
              <a:t> Business </a:t>
            </a:r>
            <a:r>
              <a:rPr lang="id-ID" dirty="0" err="1"/>
              <a:t>Owner</a:t>
            </a:r>
            <a:r>
              <a:rPr lang="id-ID" dirty="0"/>
              <a:t> DAK </a:t>
            </a:r>
            <a:r>
              <a:rPr lang="id-ID" dirty="0" err="1"/>
              <a:t>Nonfsik</a:t>
            </a:r>
            <a:endParaRPr lang="id-ID" dirty="0"/>
          </a:p>
        </p:txBody>
      </p:sp>
      <p:sp>
        <p:nvSpPr>
          <p:cNvPr id="11" name="Kotak Teks 10">
            <a:extLst>
              <a:ext uri="{FF2B5EF4-FFF2-40B4-BE49-F238E27FC236}">
                <a16:creationId xmlns:a16="http://schemas.microsoft.com/office/drawing/2014/main" id="{D64D8820-B4F7-D86E-4985-CB7BFE9B57C4}"/>
              </a:ext>
            </a:extLst>
          </p:cNvPr>
          <p:cNvSpPr txBox="1"/>
          <p:nvPr/>
        </p:nvSpPr>
        <p:spPr>
          <a:xfrm>
            <a:off x="10092780" y="2719289"/>
            <a:ext cx="1828800" cy="400110"/>
          </a:xfrm>
          <a:prstGeom prst="rect">
            <a:avLst/>
          </a:prstGeom>
          <a:noFill/>
        </p:spPr>
        <p:txBody>
          <a:bodyPr wrap="square" rtlCol="0">
            <a:spAutoFit/>
          </a:bodyPr>
          <a:lstStyle/>
          <a:p>
            <a:pPr algn="l"/>
            <a:r>
              <a:rPr lang="id-ID" sz="2000" b="1" dirty="0"/>
              <a:t>...</a:t>
            </a:r>
          </a:p>
        </p:txBody>
      </p:sp>
      <p:sp>
        <p:nvSpPr>
          <p:cNvPr id="13" name="Persegi: Sudut Lengkung 12">
            <a:extLst>
              <a:ext uri="{FF2B5EF4-FFF2-40B4-BE49-F238E27FC236}">
                <a16:creationId xmlns:a16="http://schemas.microsoft.com/office/drawing/2014/main" id="{D527DA19-CCD2-00E9-8BEB-0D0E36D4D440}"/>
              </a:ext>
            </a:extLst>
          </p:cNvPr>
          <p:cNvSpPr/>
          <p:nvPr/>
        </p:nvSpPr>
        <p:spPr>
          <a:xfrm>
            <a:off x="838199" y="4007228"/>
            <a:ext cx="8769735" cy="73211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a:t>Tim Sistem KRISNA</a:t>
            </a:r>
          </a:p>
        </p:txBody>
      </p:sp>
      <p:sp>
        <p:nvSpPr>
          <p:cNvPr id="15" name="Persegi: Sudut Lengkung 14">
            <a:extLst>
              <a:ext uri="{FF2B5EF4-FFF2-40B4-BE49-F238E27FC236}">
                <a16:creationId xmlns:a16="http://schemas.microsoft.com/office/drawing/2014/main" id="{8E1D2F28-8B87-688D-0E89-BA902AB66A21}"/>
              </a:ext>
            </a:extLst>
          </p:cNvPr>
          <p:cNvSpPr/>
          <p:nvPr/>
        </p:nvSpPr>
        <p:spPr>
          <a:xfrm>
            <a:off x="838200" y="1745135"/>
            <a:ext cx="1828800" cy="47744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err="1"/>
              <a:t>User</a:t>
            </a:r>
            <a:r>
              <a:rPr lang="id-ID" dirty="0"/>
              <a:t> RKP</a:t>
            </a:r>
          </a:p>
        </p:txBody>
      </p:sp>
      <p:sp>
        <p:nvSpPr>
          <p:cNvPr id="17" name="Persegi: Sudut Lengkung 16">
            <a:extLst>
              <a:ext uri="{FF2B5EF4-FFF2-40B4-BE49-F238E27FC236}">
                <a16:creationId xmlns:a16="http://schemas.microsoft.com/office/drawing/2014/main" id="{51C86840-F3E3-E8AA-13CE-5D03E3D872D5}"/>
              </a:ext>
            </a:extLst>
          </p:cNvPr>
          <p:cNvSpPr/>
          <p:nvPr/>
        </p:nvSpPr>
        <p:spPr>
          <a:xfrm>
            <a:off x="3177990" y="1751692"/>
            <a:ext cx="1828800" cy="47744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err="1"/>
              <a:t>User</a:t>
            </a:r>
            <a:r>
              <a:rPr lang="id-ID" dirty="0"/>
              <a:t> </a:t>
            </a:r>
            <a:r>
              <a:rPr lang="id-ID" dirty="0" err="1"/>
              <a:t>Renja</a:t>
            </a:r>
            <a:endParaRPr lang="id-ID" dirty="0"/>
          </a:p>
        </p:txBody>
      </p:sp>
      <p:sp>
        <p:nvSpPr>
          <p:cNvPr id="19" name="Persegi: Sudut Lengkung 18">
            <a:extLst>
              <a:ext uri="{FF2B5EF4-FFF2-40B4-BE49-F238E27FC236}">
                <a16:creationId xmlns:a16="http://schemas.microsoft.com/office/drawing/2014/main" id="{C0878657-510B-65CA-79B1-2E501A451F66}"/>
              </a:ext>
            </a:extLst>
          </p:cNvPr>
          <p:cNvSpPr/>
          <p:nvPr/>
        </p:nvSpPr>
        <p:spPr>
          <a:xfrm>
            <a:off x="5517780" y="1745963"/>
            <a:ext cx="1828800" cy="47744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err="1"/>
              <a:t>User</a:t>
            </a:r>
            <a:r>
              <a:rPr lang="id-ID" dirty="0"/>
              <a:t> DAK Fisik</a:t>
            </a:r>
          </a:p>
        </p:txBody>
      </p:sp>
      <p:sp>
        <p:nvSpPr>
          <p:cNvPr id="21" name="Persegi: Sudut Lengkung 20">
            <a:extLst>
              <a:ext uri="{FF2B5EF4-FFF2-40B4-BE49-F238E27FC236}">
                <a16:creationId xmlns:a16="http://schemas.microsoft.com/office/drawing/2014/main" id="{798DC38F-B105-1D93-6356-8B10C00880DB}"/>
              </a:ext>
            </a:extLst>
          </p:cNvPr>
          <p:cNvSpPr/>
          <p:nvPr/>
        </p:nvSpPr>
        <p:spPr>
          <a:xfrm>
            <a:off x="7779135" y="1775596"/>
            <a:ext cx="1828800" cy="47744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err="1"/>
              <a:t>User</a:t>
            </a:r>
            <a:r>
              <a:rPr lang="id-ID" dirty="0"/>
              <a:t> DAK </a:t>
            </a:r>
            <a:r>
              <a:rPr lang="id-ID" dirty="0" err="1"/>
              <a:t>Nonfsik</a:t>
            </a:r>
            <a:endParaRPr lang="id-ID" dirty="0"/>
          </a:p>
        </p:txBody>
      </p:sp>
      <p:sp>
        <p:nvSpPr>
          <p:cNvPr id="23" name="Persegi: Sudut Lengkung 22">
            <a:extLst>
              <a:ext uri="{FF2B5EF4-FFF2-40B4-BE49-F238E27FC236}">
                <a16:creationId xmlns:a16="http://schemas.microsoft.com/office/drawing/2014/main" id="{A360A189-D02F-F9B6-E819-3FFC92D6093A}"/>
              </a:ext>
            </a:extLst>
          </p:cNvPr>
          <p:cNvSpPr/>
          <p:nvPr/>
        </p:nvSpPr>
        <p:spPr>
          <a:xfrm>
            <a:off x="838199" y="5218866"/>
            <a:ext cx="4474883" cy="67393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err="1"/>
              <a:t>Pusdatin</a:t>
            </a:r>
            <a:r>
              <a:rPr lang="id-ID" dirty="0"/>
              <a:t> BAPPENAS</a:t>
            </a:r>
          </a:p>
        </p:txBody>
      </p:sp>
      <p:sp>
        <p:nvSpPr>
          <p:cNvPr id="25" name="Persegi: Sudut Lengkung 24">
            <a:extLst>
              <a:ext uri="{FF2B5EF4-FFF2-40B4-BE49-F238E27FC236}">
                <a16:creationId xmlns:a16="http://schemas.microsoft.com/office/drawing/2014/main" id="{71F632E4-172B-F02C-28F3-14BA2BDCB1EF}"/>
              </a:ext>
            </a:extLst>
          </p:cNvPr>
          <p:cNvSpPr/>
          <p:nvPr/>
        </p:nvSpPr>
        <p:spPr>
          <a:xfrm>
            <a:off x="5371353" y="5218866"/>
            <a:ext cx="4236582" cy="67393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a:t>BSSN</a:t>
            </a:r>
          </a:p>
        </p:txBody>
      </p:sp>
    </p:spTree>
    <p:extLst>
      <p:ext uri="{BB962C8B-B14F-4D97-AF65-F5344CB8AC3E}">
        <p14:creationId xmlns:p14="http://schemas.microsoft.com/office/powerpoint/2010/main" val="36407014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8946A-9E35-444E-8044-F25C9F10B3C0}"/>
              </a:ext>
            </a:extLst>
          </p:cNvPr>
          <p:cNvSpPr>
            <a:spLocks noGrp="1"/>
          </p:cNvSpPr>
          <p:nvPr>
            <p:ph type="title"/>
          </p:nvPr>
        </p:nvSpPr>
        <p:spPr>
          <a:xfrm>
            <a:off x="3361435" y="131105"/>
            <a:ext cx="8415020" cy="492443"/>
          </a:xfrm>
        </p:spPr>
        <p:txBody>
          <a:bodyPr anchor="ctr">
            <a:normAutofit fontScale="90000"/>
          </a:bodyPr>
          <a:lstStyle/>
          <a:p>
            <a:pPr algn="ctr"/>
            <a:r>
              <a:rPr lang="en-ID" sz="3200" dirty="0"/>
              <a:t>STRUKTUR RKP (PN)</a:t>
            </a:r>
          </a:p>
        </p:txBody>
      </p:sp>
      <p:sp>
        <p:nvSpPr>
          <p:cNvPr id="3" name="Slide Number Placeholder 2">
            <a:extLst>
              <a:ext uri="{FF2B5EF4-FFF2-40B4-BE49-F238E27FC236}">
                <a16:creationId xmlns:a16="http://schemas.microsoft.com/office/drawing/2014/main" id="{008CCF28-853F-5FE0-942C-214934230951}"/>
              </a:ext>
            </a:extLst>
          </p:cNvPr>
          <p:cNvSpPr>
            <a:spLocks noGrp="1"/>
          </p:cNvSpPr>
          <p:nvPr>
            <p:ph type="sldNum" sz="quarter" idx="7"/>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400" b="0" i="0" u="none" strike="noStrike" kern="0" cap="none" spc="0" normalizeH="0" baseline="0" noProof="0" smtClean="0">
                <a:ln>
                  <a:noFill/>
                </a:ln>
                <a:solidFill>
                  <a:srgbClr val="000000"/>
                </a:solidFill>
                <a:effectLst/>
                <a:uLnTx/>
                <a:uFillTx/>
                <a:latin typeface="Roboto"/>
                <a:ea typeface="Roboto"/>
                <a:sym typeface="Roboto"/>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16</a:t>
            </a:fld>
            <a:endParaRPr kumimoji="0" lang="en" sz="1400" b="0" i="0" u="none" strike="noStrike" kern="0" cap="none" spc="0" normalizeH="0" baseline="0" noProof="0">
              <a:ln>
                <a:noFill/>
              </a:ln>
              <a:solidFill>
                <a:srgbClr val="000000"/>
              </a:solidFill>
              <a:effectLst/>
              <a:uLnTx/>
              <a:uFillTx/>
              <a:latin typeface="Roboto"/>
              <a:ea typeface="Roboto"/>
              <a:sym typeface="Roboto"/>
            </a:endParaRPr>
          </a:p>
        </p:txBody>
      </p:sp>
      <p:sp>
        <p:nvSpPr>
          <p:cNvPr id="122" name="Slide Number Placeholder 2">
            <a:extLst>
              <a:ext uri="{FF2B5EF4-FFF2-40B4-BE49-F238E27FC236}">
                <a16:creationId xmlns:a16="http://schemas.microsoft.com/office/drawing/2014/main" id="{A102B9C0-1B07-C899-13D3-BC77B99C092D}"/>
              </a:ext>
            </a:extLst>
          </p:cNvPr>
          <p:cNvSpPr txBox="1">
            <a:spLocks/>
          </p:cNvSpPr>
          <p:nvPr/>
        </p:nvSpPr>
        <p:spPr>
          <a:xfrm>
            <a:off x="7829385" y="6394838"/>
            <a:ext cx="2743200"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200" b="0" i="0" u="none" strike="noStrike" cap="none">
                <a:solidFill>
                  <a:srgbClr val="888888"/>
                </a:solidFill>
                <a:latin typeface="Calibri"/>
                <a:ea typeface="Calibri"/>
                <a:cs typeface="Calibri"/>
                <a:sym typeface="Calibri"/>
              </a:defRPr>
            </a:lvl9pPr>
          </a:lstStyle>
          <a:p>
            <a:pPr marL="0" marR="0" lvl="0" indent="0" algn="r" defTabSz="1219170" rtl="0" eaLnBrk="1" fontAlgn="auto" latinLnBrk="0" hangingPunct="1">
              <a:lnSpc>
                <a:spcPct val="100000"/>
              </a:lnSpc>
              <a:spcBef>
                <a:spcPts val="0"/>
              </a:spcBef>
              <a:spcAft>
                <a:spcPts val="0"/>
              </a:spcAft>
              <a:buClr>
                <a:srgbClr val="000000"/>
              </a:buClr>
              <a:buSzTx/>
              <a:buFont typeface="Arial"/>
              <a:buNone/>
              <a:tabLst/>
              <a:defRPr/>
            </a:pPr>
            <a:fld id="{192C646E-8A71-4229-9321-274B093DFD02}" type="slidenum">
              <a:rPr kumimoji="0" lang="en-US" sz="1200" b="0" i="0" u="none" strike="noStrike" kern="0" cap="none" spc="0" normalizeH="0" baseline="0" noProof="0">
                <a:ln>
                  <a:noFill/>
                </a:ln>
                <a:solidFill>
                  <a:prstClr val="white"/>
                </a:solidFill>
                <a:effectLst/>
                <a:uLnTx/>
                <a:uFillTx/>
                <a:latin typeface="Calibri"/>
                <a:ea typeface="Calibri"/>
                <a:cs typeface="Calibri"/>
                <a:sym typeface="Calibri"/>
              </a:rPr>
              <a:pPr marL="0" marR="0" lvl="0" indent="0" algn="r" defTabSz="1219170" rtl="0" eaLnBrk="1" fontAlgn="auto" latinLnBrk="0" hangingPunct="1">
                <a:lnSpc>
                  <a:spcPct val="100000"/>
                </a:lnSpc>
                <a:spcBef>
                  <a:spcPts val="0"/>
                </a:spcBef>
                <a:spcAft>
                  <a:spcPts val="0"/>
                </a:spcAft>
                <a:buClr>
                  <a:srgbClr val="000000"/>
                </a:buClr>
                <a:buSzTx/>
                <a:buFont typeface="Arial"/>
                <a:buNone/>
                <a:tabLst/>
                <a:defRPr/>
              </a:pPr>
              <a:t>16</a:t>
            </a:fld>
            <a:endParaRPr kumimoji="0" lang="en-US" sz="1200" b="0" i="0" u="none" strike="noStrike" kern="0" cap="none" spc="0" normalizeH="0" baseline="0" noProof="0" dirty="0">
              <a:ln>
                <a:noFill/>
              </a:ln>
              <a:solidFill>
                <a:prstClr val="white"/>
              </a:solidFill>
              <a:effectLst/>
              <a:uLnTx/>
              <a:uFillTx/>
              <a:latin typeface="Calibri"/>
              <a:ea typeface="Calibri"/>
              <a:cs typeface="Calibri"/>
              <a:sym typeface="Calibri"/>
            </a:endParaRPr>
          </a:p>
        </p:txBody>
      </p:sp>
      <p:sp>
        <p:nvSpPr>
          <p:cNvPr id="4" name="Rectangle: Rounded Corners 3">
            <a:extLst>
              <a:ext uri="{FF2B5EF4-FFF2-40B4-BE49-F238E27FC236}">
                <a16:creationId xmlns:a16="http://schemas.microsoft.com/office/drawing/2014/main" id="{639B1748-6504-BB4B-0BD5-6B8866BE5D33}"/>
              </a:ext>
            </a:extLst>
          </p:cNvPr>
          <p:cNvSpPr/>
          <p:nvPr/>
        </p:nvSpPr>
        <p:spPr>
          <a:xfrm>
            <a:off x="581660" y="4762525"/>
            <a:ext cx="3024000" cy="1448236"/>
          </a:xfrm>
          <a:prstGeom prst="roundRect">
            <a:avLst>
              <a:gd name="adj" fmla="val 8440"/>
            </a:avLst>
          </a:prstGeom>
          <a:noFill/>
          <a:ln>
            <a:solidFill>
              <a:srgbClr val="6AA8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ID" sz="12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5" name="Google Shape;661;g21790744fab_0_20">
            <a:extLst>
              <a:ext uri="{FF2B5EF4-FFF2-40B4-BE49-F238E27FC236}">
                <a16:creationId xmlns:a16="http://schemas.microsoft.com/office/drawing/2014/main" id="{7734B4F2-A9F0-6F60-0F6A-D25984392126}"/>
              </a:ext>
            </a:extLst>
          </p:cNvPr>
          <p:cNvSpPr/>
          <p:nvPr/>
        </p:nvSpPr>
        <p:spPr>
          <a:xfrm>
            <a:off x="1084905" y="1709610"/>
            <a:ext cx="1942000" cy="426000"/>
          </a:xfrm>
          <a:prstGeom prst="rect">
            <a:avLst/>
          </a:prstGeom>
          <a:solidFill>
            <a:srgbClr val="6AA84F"/>
          </a:solidFill>
          <a:ln w="9525" cap="flat" cmpd="sng">
            <a:solidFill>
              <a:srgbClr val="6AA84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Prioritas Nasional</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6" name="Google Shape;662;g21790744fab_0_20">
            <a:extLst>
              <a:ext uri="{FF2B5EF4-FFF2-40B4-BE49-F238E27FC236}">
                <a16:creationId xmlns:a16="http://schemas.microsoft.com/office/drawing/2014/main" id="{B93A9607-6DD4-DA2F-6CBD-364B95B095B1}"/>
              </a:ext>
            </a:extLst>
          </p:cNvPr>
          <p:cNvSpPr/>
          <p:nvPr/>
        </p:nvSpPr>
        <p:spPr>
          <a:xfrm>
            <a:off x="1084905" y="2423515"/>
            <a:ext cx="1942000" cy="426000"/>
          </a:xfrm>
          <a:prstGeom prst="rect">
            <a:avLst/>
          </a:prstGeom>
          <a:solidFill>
            <a:srgbClr val="6AA84F"/>
          </a:solidFill>
          <a:ln w="9525" cap="flat" cmpd="sng">
            <a:solidFill>
              <a:srgbClr val="6AA84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Program Prioritas</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7" name="Google Shape;663;g21790744fab_0_20">
            <a:extLst>
              <a:ext uri="{FF2B5EF4-FFF2-40B4-BE49-F238E27FC236}">
                <a16:creationId xmlns:a16="http://schemas.microsoft.com/office/drawing/2014/main" id="{B22045FD-B7CD-4CE9-1636-370C401AD2D8}"/>
              </a:ext>
            </a:extLst>
          </p:cNvPr>
          <p:cNvSpPr/>
          <p:nvPr/>
        </p:nvSpPr>
        <p:spPr>
          <a:xfrm>
            <a:off x="1084905" y="3137421"/>
            <a:ext cx="1942000" cy="426000"/>
          </a:xfrm>
          <a:prstGeom prst="rect">
            <a:avLst/>
          </a:prstGeom>
          <a:solidFill>
            <a:srgbClr val="6AA84F"/>
          </a:solidFill>
          <a:ln w="9525" cap="flat" cmpd="sng">
            <a:solidFill>
              <a:srgbClr val="6AA84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Kegiatan Prioritas</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8" name="Google Shape;664;g21790744fab_0_20">
            <a:extLst>
              <a:ext uri="{FF2B5EF4-FFF2-40B4-BE49-F238E27FC236}">
                <a16:creationId xmlns:a16="http://schemas.microsoft.com/office/drawing/2014/main" id="{61AFB706-D4F8-FD11-770D-7602ECDB5876}"/>
              </a:ext>
            </a:extLst>
          </p:cNvPr>
          <p:cNvSpPr/>
          <p:nvPr/>
        </p:nvSpPr>
        <p:spPr>
          <a:xfrm>
            <a:off x="1084905" y="3851326"/>
            <a:ext cx="1942000" cy="426000"/>
          </a:xfrm>
          <a:prstGeom prst="rect">
            <a:avLst/>
          </a:prstGeom>
          <a:solidFill>
            <a:srgbClr val="6AA84F"/>
          </a:solidFill>
          <a:ln w="9525" cap="flat" cmpd="sng">
            <a:solidFill>
              <a:srgbClr val="6AA84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dirty="0">
                <a:ln>
                  <a:noFill/>
                </a:ln>
                <a:solidFill>
                  <a:srgbClr val="FBFFFE"/>
                </a:solidFill>
                <a:effectLst/>
                <a:uLnTx/>
                <a:uFillTx/>
                <a:latin typeface="Arial"/>
                <a:cs typeface="Arial"/>
                <a:sym typeface="Arial"/>
              </a:rPr>
              <a:t>Proyek Prioritas</a:t>
            </a:r>
            <a:endParaRPr kumimoji="0" sz="1333" b="0" i="0" u="none" strike="noStrike" kern="0" cap="none" spc="0" normalizeH="0" baseline="0" noProof="0" dirty="0">
              <a:ln>
                <a:noFill/>
              </a:ln>
              <a:solidFill>
                <a:srgbClr val="FBFFFE"/>
              </a:solidFill>
              <a:effectLst/>
              <a:uLnTx/>
              <a:uFillTx/>
              <a:latin typeface="Arial"/>
              <a:cs typeface="Arial"/>
              <a:sym typeface="Arial"/>
            </a:endParaRPr>
          </a:p>
        </p:txBody>
      </p:sp>
      <p:sp>
        <p:nvSpPr>
          <p:cNvPr id="9" name="Google Shape;665;g21790744fab_0_20">
            <a:extLst>
              <a:ext uri="{FF2B5EF4-FFF2-40B4-BE49-F238E27FC236}">
                <a16:creationId xmlns:a16="http://schemas.microsoft.com/office/drawing/2014/main" id="{1264C91C-785C-7A91-64AE-1E73054504A8}"/>
              </a:ext>
            </a:extLst>
          </p:cNvPr>
          <p:cNvSpPr/>
          <p:nvPr/>
        </p:nvSpPr>
        <p:spPr>
          <a:xfrm>
            <a:off x="1084905" y="4565230"/>
            <a:ext cx="1942000" cy="426000"/>
          </a:xfrm>
          <a:prstGeom prst="rect">
            <a:avLst/>
          </a:prstGeom>
          <a:solidFill>
            <a:srgbClr val="6AA84F"/>
          </a:solidFill>
          <a:ln w="9525" cap="flat" cmpd="sng">
            <a:solidFill>
              <a:srgbClr val="6AA84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ID" sz="1333" b="0" i="0" u="none" strike="noStrike" kern="0" cap="none" spc="0" normalizeH="0" baseline="0" noProof="0" dirty="0">
                <a:ln>
                  <a:noFill/>
                </a:ln>
                <a:solidFill>
                  <a:srgbClr val="FBFFFE"/>
                </a:solidFill>
                <a:effectLst/>
                <a:uLnTx/>
                <a:uFillTx/>
                <a:latin typeface="Arial"/>
                <a:cs typeface="Arial"/>
                <a:sym typeface="Arial"/>
              </a:rPr>
              <a:t>Output</a:t>
            </a:r>
            <a:endParaRPr kumimoji="0" sz="1333" b="0" i="0" u="none" strike="noStrike" kern="0" cap="none" spc="0" normalizeH="0" baseline="0" noProof="0" dirty="0">
              <a:ln>
                <a:noFill/>
              </a:ln>
              <a:solidFill>
                <a:srgbClr val="FBFFFE"/>
              </a:solidFill>
              <a:effectLst/>
              <a:uLnTx/>
              <a:uFillTx/>
              <a:latin typeface="Arial"/>
              <a:cs typeface="Arial"/>
              <a:sym typeface="Arial"/>
            </a:endParaRPr>
          </a:p>
        </p:txBody>
      </p:sp>
      <p:sp>
        <p:nvSpPr>
          <p:cNvPr id="10" name="Google Shape;666;g21790744fab_0_20">
            <a:extLst>
              <a:ext uri="{FF2B5EF4-FFF2-40B4-BE49-F238E27FC236}">
                <a16:creationId xmlns:a16="http://schemas.microsoft.com/office/drawing/2014/main" id="{8B09DF17-D98F-7B75-D860-8BAD1EE73547}"/>
              </a:ext>
            </a:extLst>
          </p:cNvPr>
          <p:cNvSpPr/>
          <p:nvPr/>
        </p:nvSpPr>
        <p:spPr>
          <a:xfrm>
            <a:off x="3509071" y="1709610"/>
            <a:ext cx="1942000" cy="426000"/>
          </a:xfrm>
          <a:prstGeom prst="rect">
            <a:avLst/>
          </a:prstGeom>
          <a:solidFill>
            <a:srgbClr val="FF9900"/>
          </a:solid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Sasaran PN</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11" name="Google Shape;667;g21790744fab_0_20">
            <a:extLst>
              <a:ext uri="{FF2B5EF4-FFF2-40B4-BE49-F238E27FC236}">
                <a16:creationId xmlns:a16="http://schemas.microsoft.com/office/drawing/2014/main" id="{3F90AD75-2019-AE0C-075F-A056B05553F3}"/>
              </a:ext>
            </a:extLst>
          </p:cNvPr>
          <p:cNvSpPr/>
          <p:nvPr/>
        </p:nvSpPr>
        <p:spPr>
          <a:xfrm>
            <a:off x="3509071" y="2423515"/>
            <a:ext cx="1942000" cy="426000"/>
          </a:xfrm>
          <a:prstGeom prst="rect">
            <a:avLst/>
          </a:prstGeom>
          <a:solidFill>
            <a:srgbClr val="FF9900"/>
          </a:solid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Sasaran PP</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12" name="Google Shape;668;g21790744fab_0_20">
            <a:extLst>
              <a:ext uri="{FF2B5EF4-FFF2-40B4-BE49-F238E27FC236}">
                <a16:creationId xmlns:a16="http://schemas.microsoft.com/office/drawing/2014/main" id="{6A16E0EF-5B04-3ABF-6EFB-5278AABDAC3A}"/>
              </a:ext>
            </a:extLst>
          </p:cNvPr>
          <p:cNvSpPr/>
          <p:nvPr/>
        </p:nvSpPr>
        <p:spPr>
          <a:xfrm>
            <a:off x="3509071" y="3137421"/>
            <a:ext cx="1942000" cy="426000"/>
          </a:xfrm>
          <a:prstGeom prst="rect">
            <a:avLst/>
          </a:prstGeom>
          <a:solidFill>
            <a:srgbClr val="FF9900"/>
          </a:solid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Sasaran KP</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14" name="Google Shape;670;g21790744fab_0_20">
            <a:extLst>
              <a:ext uri="{FF2B5EF4-FFF2-40B4-BE49-F238E27FC236}">
                <a16:creationId xmlns:a16="http://schemas.microsoft.com/office/drawing/2014/main" id="{A05FA761-3037-795B-42D8-66F12BCDD762}"/>
              </a:ext>
            </a:extLst>
          </p:cNvPr>
          <p:cNvSpPr/>
          <p:nvPr/>
        </p:nvSpPr>
        <p:spPr>
          <a:xfrm>
            <a:off x="5933235" y="1709610"/>
            <a:ext cx="1942000" cy="426000"/>
          </a:xfrm>
          <a:prstGeom prst="rect">
            <a:avLst/>
          </a:prstGeom>
          <a:solidFill>
            <a:srgbClr val="0B5394"/>
          </a:solidFill>
          <a:ln w="9525" cap="flat" cmpd="sng">
            <a:solidFill>
              <a:srgbClr val="0B5394"/>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Indikator PN</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15" name="Google Shape;671;g21790744fab_0_20">
            <a:extLst>
              <a:ext uri="{FF2B5EF4-FFF2-40B4-BE49-F238E27FC236}">
                <a16:creationId xmlns:a16="http://schemas.microsoft.com/office/drawing/2014/main" id="{BB5BE442-0570-EB22-97FB-199F70A5237D}"/>
              </a:ext>
            </a:extLst>
          </p:cNvPr>
          <p:cNvSpPr/>
          <p:nvPr/>
        </p:nvSpPr>
        <p:spPr>
          <a:xfrm>
            <a:off x="5933235" y="2423515"/>
            <a:ext cx="1942000" cy="426000"/>
          </a:xfrm>
          <a:prstGeom prst="rect">
            <a:avLst/>
          </a:prstGeom>
          <a:solidFill>
            <a:srgbClr val="0B5394"/>
          </a:solidFill>
          <a:ln w="9525" cap="flat" cmpd="sng">
            <a:solidFill>
              <a:srgbClr val="0B5394"/>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Indikator PP</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16" name="Google Shape;672;g21790744fab_0_20">
            <a:extLst>
              <a:ext uri="{FF2B5EF4-FFF2-40B4-BE49-F238E27FC236}">
                <a16:creationId xmlns:a16="http://schemas.microsoft.com/office/drawing/2014/main" id="{FB6463B8-5244-6598-2147-89367C9B1961}"/>
              </a:ext>
            </a:extLst>
          </p:cNvPr>
          <p:cNvSpPr/>
          <p:nvPr/>
        </p:nvSpPr>
        <p:spPr>
          <a:xfrm>
            <a:off x="5933235" y="3137421"/>
            <a:ext cx="1942000" cy="426000"/>
          </a:xfrm>
          <a:prstGeom prst="rect">
            <a:avLst/>
          </a:prstGeom>
          <a:solidFill>
            <a:srgbClr val="0B5394"/>
          </a:solidFill>
          <a:ln w="9525" cap="flat" cmpd="sng">
            <a:solidFill>
              <a:srgbClr val="0B5394"/>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Indikator KP</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17" name="Google Shape;673;g21790744fab_0_20">
            <a:extLst>
              <a:ext uri="{FF2B5EF4-FFF2-40B4-BE49-F238E27FC236}">
                <a16:creationId xmlns:a16="http://schemas.microsoft.com/office/drawing/2014/main" id="{B6489450-FC83-3440-FA81-772E99F7AC97}"/>
              </a:ext>
            </a:extLst>
          </p:cNvPr>
          <p:cNvSpPr/>
          <p:nvPr/>
        </p:nvSpPr>
        <p:spPr>
          <a:xfrm>
            <a:off x="5933235" y="3851326"/>
            <a:ext cx="1942000" cy="426000"/>
          </a:xfrm>
          <a:prstGeom prst="rect">
            <a:avLst/>
          </a:prstGeom>
          <a:solidFill>
            <a:srgbClr val="0B5394"/>
          </a:solidFill>
          <a:ln w="9525" cap="flat" cmpd="sng">
            <a:solidFill>
              <a:srgbClr val="0B5394"/>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Indikator Pro-P</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cxnSp>
        <p:nvCxnSpPr>
          <p:cNvPr id="18" name="Google Shape;674;g21790744fab_0_20">
            <a:extLst>
              <a:ext uri="{FF2B5EF4-FFF2-40B4-BE49-F238E27FC236}">
                <a16:creationId xmlns:a16="http://schemas.microsoft.com/office/drawing/2014/main" id="{1A5FF5CF-A606-89E8-9AB9-AAAD3B36984F}"/>
              </a:ext>
            </a:extLst>
          </p:cNvPr>
          <p:cNvCxnSpPr>
            <a:stCxn id="10" idx="3"/>
            <a:endCxn id="14" idx="1"/>
          </p:cNvCxnSpPr>
          <p:nvPr/>
        </p:nvCxnSpPr>
        <p:spPr>
          <a:xfrm>
            <a:off x="5451071" y="1922610"/>
            <a:ext cx="482000" cy="0"/>
          </a:xfrm>
          <a:prstGeom prst="straightConnector1">
            <a:avLst/>
          </a:prstGeom>
          <a:noFill/>
          <a:ln w="9525" cap="flat" cmpd="sng">
            <a:solidFill>
              <a:srgbClr val="1155CC"/>
            </a:solidFill>
            <a:prstDash val="solid"/>
            <a:round/>
            <a:headEnd type="none" w="med" len="med"/>
            <a:tailEnd type="triangle" w="med" len="med"/>
          </a:ln>
        </p:spPr>
      </p:cxnSp>
      <p:cxnSp>
        <p:nvCxnSpPr>
          <p:cNvPr id="19" name="Google Shape;675;g21790744fab_0_20">
            <a:extLst>
              <a:ext uri="{FF2B5EF4-FFF2-40B4-BE49-F238E27FC236}">
                <a16:creationId xmlns:a16="http://schemas.microsoft.com/office/drawing/2014/main" id="{2CDBA8F7-4C9F-81E2-3838-791C0F7ED4B8}"/>
              </a:ext>
            </a:extLst>
          </p:cNvPr>
          <p:cNvCxnSpPr>
            <a:stCxn id="5" idx="3"/>
            <a:endCxn id="10" idx="1"/>
          </p:cNvCxnSpPr>
          <p:nvPr/>
        </p:nvCxnSpPr>
        <p:spPr>
          <a:xfrm>
            <a:off x="3026905" y="1922610"/>
            <a:ext cx="482000" cy="0"/>
          </a:xfrm>
          <a:prstGeom prst="straightConnector1">
            <a:avLst/>
          </a:prstGeom>
          <a:noFill/>
          <a:ln w="9525" cap="flat" cmpd="sng">
            <a:solidFill>
              <a:srgbClr val="1155CC"/>
            </a:solidFill>
            <a:prstDash val="solid"/>
            <a:round/>
            <a:headEnd type="none" w="med" len="med"/>
            <a:tailEnd type="triangle" w="med" len="med"/>
          </a:ln>
        </p:spPr>
      </p:cxnSp>
      <p:cxnSp>
        <p:nvCxnSpPr>
          <p:cNvPr id="20" name="Google Shape;676;g21790744fab_0_20">
            <a:extLst>
              <a:ext uri="{FF2B5EF4-FFF2-40B4-BE49-F238E27FC236}">
                <a16:creationId xmlns:a16="http://schemas.microsoft.com/office/drawing/2014/main" id="{C855B482-35BB-8C17-5A77-0EFE2354AF33}"/>
              </a:ext>
            </a:extLst>
          </p:cNvPr>
          <p:cNvCxnSpPr>
            <a:stCxn id="6" idx="3"/>
            <a:endCxn id="11" idx="1"/>
          </p:cNvCxnSpPr>
          <p:nvPr/>
        </p:nvCxnSpPr>
        <p:spPr>
          <a:xfrm>
            <a:off x="3026905" y="2636515"/>
            <a:ext cx="482000" cy="0"/>
          </a:xfrm>
          <a:prstGeom prst="straightConnector1">
            <a:avLst/>
          </a:prstGeom>
          <a:noFill/>
          <a:ln w="9525" cap="flat" cmpd="sng">
            <a:solidFill>
              <a:srgbClr val="1155CC"/>
            </a:solidFill>
            <a:prstDash val="solid"/>
            <a:round/>
            <a:headEnd type="none" w="med" len="med"/>
            <a:tailEnd type="triangle" w="med" len="med"/>
          </a:ln>
        </p:spPr>
      </p:cxnSp>
      <p:cxnSp>
        <p:nvCxnSpPr>
          <p:cNvPr id="21" name="Google Shape;677;g21790744fab_0_20">
            <a:extLst>
              <a:ext uri="{FF2B5EF4-FFF2-40B4-BE49-F238E27FC236}">
                <a16:creationId xmlns:a16="http://schemas.microsoft.com/office/drawing/2014/main" id="{AA51CFE1-8106-BEF8-BBA8-769B6BCA3FDE}"/>
              </a:ext>
            </a:extLst>
          </p:cNvPr>
          <p:cNvCxnSpPr>
            <a:stCxn id="11" idx="3"/>
            <a:endCxn id="15" idx="1"/>
          </p:cNvCxnSpPr>
          <p:nvPr/>
        </p:nvCxnSpPr>
        <p:spPr>
          <a:xfrm>
            <a:off x="5451071" y="2636515"/>
            <a:ext cx="482000" cy="0"/>
          </a:xfrm>
          <a:prstGeom prst="straightConnector1">
            <a:avLst/>
          </a:prstGeom>
          <a:noFill/>
          <a:ln w="9525" cap="flat" cmpd="sng">
            <a:solidFill>
              <a:srgbClr val="1155CC"/>
            </a:solidFill>
            <a:prstDash val="solid"/>
            <a:round/>
            <a:headEnd type="none" w="med" len="med"/>
            <a:tailEnd type="triangle" w="med" len="med"/>
          </a:ln>
        </p:spPr>
      </p:cxnSp>
      <p:cxnSp>
        <p:nvCxnSpPr>
          <p:cNvPr id="22" name="Google Shape;678;g21790744fab_0_20">
            <a:extLst>
              <a:ext uri="{FF2B5EF4-FFF2-40B4-BE49-F238E27FC236}">
                <a16:creationId xmlns:a16="http://schemas.microsoft.com/office/drawing/2014/main" id="{3E448512-3DD6-C732-2DE9-D2D55653D92E}"/>
              </a:ext>
            </a:extLst>
          </p:cNvPr>
          <p:cNvCxnSpPr>
            <a:stCxn id="7" idx="3"/>
            <a:endCxn id="12" idx="1"/>
          </p:cNvCxnSpPr>
          <p:nvPr/>
        </p:nvCxnSpPr>
        <p:spPr>
          <a:xfrm>
            <a:off x="3026905" y="3350421"/>
            <a:ext cx="482000" cy="0"/>
          </a:xfrm>
          <a:prstGeom prst="straightConnector1">
            <a:avLst/>
          </a:prstGeom>
          <a:noFill/>
          <a:ln w="9525" cap="flat" cmpd="sng">
            <a:solidFill>
              <a:srgbClr val="1155CC"/>
            </a:solidFill>
            <a:prstDash val="solid"/>
            <a:round/>
            <a:headEnd type="none" w="med" len="med"/>
            <a:tailEnd type="triangle" w="med" len="med"/>
          </a:ln>
        </p:spPr>
      </p:cxnSp>
      <p:cxnSp>
        <p:nvCxnSpPr>
          <p:cNvPr id="23" name="Google Shape;679;g21790744fab_0_20">
            <a:extLst>
              <a:ext uri="{FF2B5EF4-FFF2-40B4-BE49-F238E27FC236}">
                <a16:creationId xmlns:a16="http://schemas.microsoft.com/office/drawing/2014/main" id="{0D78BC21-3EDA-3F13-A5C5-B32CE0F2C47C}"/>
              </a:ext>
            </a:extLst>
          </p:cNvPr>
          <p:cNvCxnSpPr>
            <a:stCxn id="12" idx="3"/>
            <a:endCxn id="16" idx="1"/>
          </p:cNvCxnSpPr>
          <p:nvPr/>
        </p:nvCxnSpPr>
        <p:spPr>
          <a:xfrm>
            <a:off x="5451071" y="3350421"/>
            <a:ext cx="482000" cy="0"/>
          </a:xfrm>
          <a:prstGeom prst="straightConnector1">
            <a:avLst/>
          </a:prstGeom>
          <a:noFill/>
          <a:ln w="9525" cap="flat" cmpd="sng">
            <a:solidFill>
              <a:srgbClr val="1155CC"/>
            </a:solidFill>
            <a:prstDash val="solid"/>
            <a:round/>
            <a:headEnd type="none" w="med" len="med"/>
            <a:tailEnd type="triangle" w="med" len="med"/>
          </a:ln>
        </p:spPr>
      </p:cxnSp>
      <p:cxnSp>
        <p:nvCxnSpPr>
          <p:cNvPr id="24" name="Google Shape;680;g21790744fab_0_20">
            <a:extLst>
              <a:ext uri="{FF2B5EF4-FFF2-40B4-BE49-F238E27FC236}">
                <a16:creationId xmlns:a16="http://schemas.microsoft.com/office/drawing/2014/main" id="{092E650B-2495-80EC-29B6-3E5660C63C39}"/>
              </a:ext>
            </a:extLst>
          </p:cNvPr>
          <p:cNvCxnSpPr>
            <a:cxnSpLocks/>
            <a:stCxn id="8" idx="3"/>
            <a:endCxn id="17" idx="1"/>
          </p:cNvCxnSpPr>
          <p:nvPr/>
        </p:nvCxnSpPr>
        <p:spPr>
          <a:xfrm>
            <a:off x="3026905" y="4064326"/>
            <a:ext cx="2906330" cy="0"/>
          </a:xfrm>
          <a:prstGeom prst="straightConnector1">
            <a:avLst/>
          </a:prstGeom>
          <a:noFill/>
          <a:ln w="9525" cap="flat" cmpd="sng">
            <a:solidFill>
              <a:srgbClr val="1155CC"/>
            </a:solidFill>
            <a:prstDash val="solid"/>
            <a:round/>
            <a:headEnd type="none" w="med" len="med"/>
            <a:tailEnd type="triangle" w="med" len="med"/>
          </a:ln>
        </p:spPr>
      </p:cxnSp>
      <p:cxnSp>
        <p:nvCxnSpPr>
          <p:cNvPr id="26" name="Google Shape;682;g21790744fab_0_20">
            <a:extLst>
              <a:ext uri="{FF2B5EF4-FFF2-40B4-BE49-F238E27FC236}">
                <a16:creationId xmlns:a16="http://schemas.microsoft.com/office/drawing/2014/main" id="{5A669F0D-462E-E477-6D54-EF705509765B}"/>
              </a:ext>
            </a:extLst>
          </p:cNvPr>
          <p:cNvCxnSpPr>
            <a:stCxn id="15" idx="0"/>
            <a:endCxn id="14" idx="2"/>
          </p:cNvCxnSpPr>
          <p:nvPr/>
        </p:nvCxnSpPr>
        <p:spPr>
          <a:xfrm rot="10800000">
            <a:off x="6904235" y="2135515"/>
            <a:ext cx="0" cy="288000"/>
          </a:xfrm>
          <a:prstGeom prst="straightConnector1">
            <a:avLst/>
          </a:prstGeom>
          <a:noFill/>
          <a:ln w="9525" cap="flat" cmpd="sng">
            <a:solidFill>
              <a:srgbClr val="1155CC"/>
            </a:solidFill>
            <a:prstDash val="solid"/>
            <a:round/>
            <a:headEnd type="none" w="med" len="med"/>
            <a:tailEnd type="triangle" w="med" len="med"/>
          </a:ln>
        </p:spPr>
      </p:cxnSp>
      <p:cxnSp>
        <p:nvCxnSpPr>
          <p:cNvPr id="27" name="Google Shape;683;g21790744fab_0_20">
            <a:extLst>
              <a:ext uri="{FF2B5EF4-FFF2-40B4-BE49-F238E27FC236}">
                <a16:creationId xmlns:a16="http://schemas.microsoft.com/office/drawing/2014/main" id="{2AA50721-DF65-13E6-9DE2-05A29B903489}"/>
              </a:ext>
            </a:extLst>
          </p:cNvPr>
          <p:cNvCxnSpPr>
            <a:stCxn id="16" idx="0"/>
            <a:endCxn id="15" idx="2"/>
          </p:cNvCxnSpPr>
          <p:nvPr/>
        </p:nvCxnSpPr>
        <p:spPr>
          <a:xfrm rot="10800000">
            <a:off x="6904235" y="2849421"/>
            <a:ext cx="0" cy="288000"/>
          </a:xfrm>
          <a:prstGeom prst="straightConnector1">
            <a:avLst/>
          </a:prstGeom>
          <a:noFill/>
          <a:ln w="9525" cap="flat" cmpd="sng">
            <a:solidFill>
              <a:srgbClr val="1155CC"/>
            </a:solidFill>
            <a:prstDash val="solid"/>
            <a:round/>
            <a:headEnd type="none" w="med" len="med"/>
            <a:tailEnd type="triangle" w="med" len="med"/>
          </a:ln>
        </p:spPr>
      </p:cxnSp>
      <p:cxnSp>
        <p:nvCxnSpPr>
          <p:cNvPr id="28" name="Google Shape;684;g21790744fab_0_20">
            <a:extLst>
              <a:ext uri="{FF2B5EF4-FFF2-40B4-BE49-F238E27FC236}">
                <a16:creationId xmlns:a16="http://schemas.microsoft.com/office/drawing/2014/main" id="{655A8773-FF2F-41FA-EBEB-82EC2543EEE1}"/>
              </a:ext>
            </a:extLst>
          </p:cNvPr>
          <p:cNvCxnSpPr>
            <a:stCxn id="17" idx="0"/>
            <a:endCxn id="16" idx="2"/>
          </p:cNvCxnSpPr>
          <p:nvPr/>
        </p:nvCxnSpPr>
        <p:spPr>
          <a:xfrm rot="10800000">
            <a:off x="6904235" y="3563326"/>
            <a:ext cx="0" cy="288000"/>
          </a:xfrm>
          <a:prstGeom prst="straightConnector1">
            <a:avLst/>
          </a:prstGeom>
          <a:noFill/>
          <a:ln w="9525" cap="flat" cmpd="sng">
            <a:solidFill>
              <a:srgbClr val="1155CC"/>
            </a:solidFill>
            <a:prstDash val="solid"/>
            <a:round/>
            <a:headEnd type="none" w="med" len="med"/>
            <a:tailEnd type="triangle" w="med" len="med"/>
          </a:ln>
        </p:spPr>
      </p:cxnSp>
      <p:cxnSp>
        <p:nvCxnSpPr>
          <p:cNvPr id="29" name="Google Shape;685;g21790744fab_0_20">
            <a:extLst>
              <a:ext uri="{FF2B5EF4-FFF2-40B4-BE49-F238E27FC236}">
                <a16:creationId xmlns:a16="http://schemas.microsoft.com/office/drawing/2014/main" id="{C4BD9B6B-6873-7B40-1E90-B0BD3CEC5748}"/>
              </a:ext>
            </a:extLst>
          </p:cNvPr>
          <p:cNvCxnSpPr>
            <a:stCxn id="5" idx="2"/>
            <a:endCxn id="6" idx="0"/>
          </p:cNvCxnSpPr>
          <p:nvPr/>
        </p:nvCxnSpPr>
        <p:spPr>
          <a:xfrm>
            <a:off x="2055905" y="2135610"/>
            <a:ext cx="0" cy="288000"/>
          </a:xfrm>
          <a:prstGeom prst="straightConnector1">
            <a:avLst/>
          </a:prstGeom>
          <a:noFill/>
          <a:ln w="9525" cap="flat" cmpd="sng">
            <a:solidFill>
              <a:srgbClr val="1155CC"/>
            </a:solidFill>
            <a:prstDash val="solid"/>
            <a:round/>
            <a:headEnd type="none" w="med" len="med"/>
            <a:tailEnd type="triangle" w="med" len="med"/>
          </a:ln>
        </p:spPr>
      </p:cxnSp>
      <p:cxnSp>
        <p:nvCxnSpPr>
          <p:cNvPr id="30" name="Google Shape;686;g21790744fab_0_20">
            <a:extLst>
              <a:ext uri="{FF2B5EF4-FFF2-40B4-BE49-F238E27FC236}">
                <a16:creationId xmlns:a16="http://schemas.microsoft.com/office/drawing/2014/main" id="{B81B78B7-EDAC-AAAB-BE6C-98C9A2A72583}"/>
              </a:ext>
            </a:extLst>
          </p:cNvPr>
          <p:cNvCxnSpPr>
            <a:stCxn id="6" idx="2"/>
            <a:endCxn id="7" idx="0"/>
          </p:cNvCxnSpPr>
          <p:nvPr/>
        </p:nvCxnSpPr>
        <p:spPr>
          <a:xfrm>
            <a:off x="2055905" y="2849515"/>
            <a:ext cx="0" cy="288000"/>
          </a:xfrm>
          <a:prstGeom prst="straightConnector1">
            <a:avLst/>
          </a:prstGeom>
          <a:noFill/>
          <a:ln w="9525" cap="flat" cmpd="sng">
            <a:solidFill>
              <a:srgbClr val="1155CC"/>
            </a:solidFill>
            <a:prstDash val="solid"/>
            <a:round/>
            <a:headEnd type="none" w="med" len="med"/>
            <a:tailEnd type="triangle" w="med" len="med"/>
          </a:ln>
        </p:spPr>
      </p:cxnSp>
      <p:cxnSp>
        <p:nvCxnSpPr>
          <p:cNvPr id="31" name="Google Shape;687;g21790744fab_0_20">
            <a:extLst>
              <a:ext uri="{FF2B5EF4-FFF2-40B4-BE49-F238E27FC236}">
                <a16:creationId xmlns:a16="http://schemas.microsoft.com/office/drawing/2014/main" id="{0C72E2DF-324F-EE33-FB1E-F6A4FD2B49CF}"/>
              </a:ext>
            </a:extLst>
          </p:cNvPr>
          <p:cNvCxnSpPr>
            <a:stCxn id="7" idx="2"/>
            <a:endCxn id="8" idx="0"/>
          </p:cNvCxnSpPr>
          <p:nvPr/>
        </p:nvCxnSpPr>
        <p:spPr>
          <a:xfrm>
            <a:off x="2055905" y="3563421"/>
            <a:ext cx="0" cy="288000"/>
          </a:xfrm>
          <a:prstGeom prst="straightConnector1">
            <a:avLst/>
          </a:prstGeom>
          <a:noFill/>
          <a:ln w="9525" cap="flat" cmpd="sng">
            <a:solidFill>
              <a:srgbClr val="1155CC"/>
            </a:solidFill>
            <a:prstDash val="solid"/>
            <a:round/>
            <a:headEnd type="none" w="med" len="med"/>
            <a:tailEnd type="triangle" w="med" len="med"/>
          </a:ln>
        </p:spPr>
      </p:cxnSp>
      <p:cxnSp>
        <p:nvCxnSpPr>
          <p:cNvPr id="32" name="Google Shape;688;g21790744fab_0_20">
            <a:extLst>
              <a:ext uri="{FF2B5EF4-FFF2-40B4-BE49-F238E27FC236}">
                <a16:creationId xmlns:a16="http://schemas.microsoft.com/office/drawing/2014/main" id="{C64BE373-117A-D383-81A7-BA1489827838}"/>
              </a:ext>
            </a:extLst>
          </p:cNvPr>
          <p:cNvCxnSpPr>
            <a:stCxn id="8" idx="2"/>
            <a:endCxn id="9" idx="0"/>
          </p:cNvCxnSpPr>
          <p:nvPr/>
        </p:nvCxnSpPr>
        <p:spPr>
          <a:xfrm>
            <a:off x="2055905" y="4277326"/>
            <a:ext cx="0" cy="288000"/>
          </a:xfrm>
          <a:prstGeom prst="straightConnector1">
            <a:avLst/>
          </a:prstGeom>
          <a:noFill/>
          <a:ln w="9525" cap="flat" cmpd="sng">
            <a:solidFill>
              <a:srgbClr val="1155CC"/>
            </a:solidFill>
            <a:prstDash val="solid"/>
            <a:round/>
            <a:headEnd type="none" w="med" len="med"/>
            <a:tailEnd type="triangle" w="med" len="med"/>
          </a:ln>
        </p:spPr>
      </p:cxnSp>
      <p:sp>
        <p:nvSpPr>
          <p:cNvPr id="33" name="Google Shape;689;g21790744fab_0_20">
            <a:extLst>
              <a:ext uri="{FF2B5EF4-FFF2-40B4-BE49-F238E27FC236}">
                <a16:creationId xmlns:a16="http://schemas.microsoft.com/office/drawing/2014/main" id="{B3A0A9DA-DD6B-19D9-2365-4885E380CFDE}"/>
              </a:ext>
            </a:extLst>
          </p:cNvPr>
          <p:cNvSpPr/>
          <p:nvPr/>
        </p:nvSpPr>
        <p:spPr>
          <a:xfrm>
            <a:off x="8357400" y="1709610"/>
            <a:ext cx="1942000" cy="426000"/>
          </a:xfrm>
          <a:prstGeom prst="rect">
            <a:avLst/>
          </a:prstGeom>
          <a:solidFill>
            <a:srgbClr val="FF9900"/>
          </a:solid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Target Wilayah</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34" name="Google Shape;690;g21790744fab_0_20">
            <a:extLst>
              <a:ext uri="{FF2B5EF4-FFF2-40B4-BE49-F238E27FC236}">
                <a16:creationId xmlns:a16="http://schemas.microsoft.com/office/drawing/2014/main" id="{D5CBFBB5-5933-4C8A-7560-ADD758B536CA}"/>
              </a:ext>
            </a:extLst>
          </p:cNvPr>
          <p:cNvSpPr/>
          <p:nvPr/>
        </p:nvSpPr>
        <p:spPr>
          <a:xfrm>
            <a:off x="8357400" y="2423515"/>
            <a:ext cx="1942000" cy="426000"/>
          </a:xfrm>
          <a:prstGeom prst="rect">
            <a:avLst/>
          </a:prstGeom>
          <a:solidFill>
            <a:srgbClr val="FF9900"/>
          </a:solid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Target Wilayah</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sp>
        <p:nvSpPr>
          <p:cNvPr id="35" name="Google Shape;691;g21790744fab_0_20">
            <a:extLst>
              <a:ext uri="{FF2B5EF4-FFF2-40B4-BE49-F238E27FC236}">
                <a16:creationId xmlns:a16="http://schemas.microsoft.com/office/drawing/2014/main" id="{96DB95AC-9DD2-929F-863D-39A3CC75EA1C}"/>
              </a:ext>
            </a:extLst>
          </p:cNvPr>
          <p:cNvSpPr/>
          <p:nvPr/>
        </p:nvSpPr>
        <p:spPr>
          <a:xfrm>
            <a:off x="8357400" y="3137421"/>
            <a:ext cx="1942000" cy="426000"/>
          </a:xfrm>
          <a:prstGeom prst="rect">
            <a:avLst/>
          </a:prstGeom>
          <a:solidFill>
            <a:srgbClr val="FF9900"/>
          </a:solid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Target Wilayah</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cxnSp>
        <p:nvCxnSpPr>
          <p:cNvPr id="37" name="Google Shape;693;g21790744fab_0_20">
            <a:extLst>
              <a:ext uri="{FF2B5EF4-FFF2-40B4-BE49-F238E27FC236}">
                <a16:creationId xmlns:a16="http://schemas.microsoft.com/office/drawing/2014/main" id="{A20F9F5A-100D-6204-0C83-34A00B962237}"/>
              </a:ext>
            </a:extLst>
          </p:cNvPr>
          <p:cNvCxnSpPr>
            <a:stCxn id="14" idx="3"/>
            <a:endCxn id="33" idx="1"/>
          </p:cNvCxnSpPr>
          <p:nvPr/>
        </p:nvCxnSpPr>
        <p:spPr>
          <a:xfrm>
            <a:off x="7875235" y="1922610"/>
            <a:ext cx="482000" cy="0"/>
          </a:xfrm>
          <a:prstGeom prst="straightConnector1">
            <a:avLst/>
          </a:prstGeom>
          <a:noFill/>
          <a:ln w="9525" cap="flat" cmpd="sng">
            <a:solidFill>
              <a:srgbClr val="1155CC"/>
            </a:solidFill>
            <a:prstDash val="solid"/>
            <a:round/>
            <a:headEnd type="none" w="med" len="med"/>
            <a:tailEnd type="triangle" w="med" len="med"/>
          </a:ln>
        </p:spPr>
      </p:cxnSp>
      <p:cxnSp>
        <p:nvCxnSpPr>
          <p:cNvPr id="38" name="Google Shape;694;g21790744fab_0_20">
            <a:extLst>
              <a:ext uri="{FF2B5EF4-FFF2-40B4-BE49-F238E27FC236}">
                <a16:creationId xmlns:a16="http://schemas.microsoft.com/office/drawing/2014/main" id="{15C335CA-928C-607A-3871-BE2AB9D3E764}"/>
              </a:ext>
            </a:extLst>
          </p:cNvPr>
          <p:cNvCxnSpPr>
            <a:stCxn id="15" idx="3"/>
            <a:endCxn id="34" idx="1"/>
          </p:cNvCxnSpPr>
          <p:nvPr/>
        </p:nvCxnSpPr>
        <p:spPr>
          <a:xfrm>
            <a:off x="7875235" y="2636515"/>
            <a:ext cx="482000" cy="0"/>
          </a:xfrm>
          <a:prstGeom prst="straightConnector1">
            <a:avLst/>
          </a:prstGeom>
          <a:noFill/>
          <a:ln w="9525" cap="flat" cmpd="sng">
            <a:solidFill>
              <a:srgbClr val="1155CC"/>
            </a:solidFill>
            <a:prstDash val="solid"/>
            <a:round/>
            <a:headEnd type="none" w="med" len="med"/>
            <a:tailEnd type="triangle" w="med" len="med"/>
          </a:ln>
        </p:spPr>
      </p:cxnSp>
      <p:cxnSp>
        <p:nvCxnSpPr>
          <p:cNvPr id="39" name="Google Shape;695;g21790744fab_0_20">
            <a:extLst>
              <a:ext uri="{FF2B5EF4-FFF2-40B4-BE49-F238E27FC236}">
                <a16:creationId xmlns:a16="http://schemas.microsoft.com/office/drawing/2014/main" id="{848DC537-F4BD-9F86-A132-77613869ED3C}"/>
              </a:ext>
            </a:extLst>
          </p:cNvPr>
          <p:cNvCxnSpPr>
            <a:stCxn id="16" idx="3"/>
            <a:endCxn id="35" idx="1"/>
          </p:cNvCxnSpPr>
          <p:nvPr/>
        </p:nvCxnSpPr>
        <p:spPr>
          <a:xfrm>
            <a:off x="7875235" y="3350421"/>
            <a:ext cx="482000" cy="0"/>
          </a:xfrm>
          <a:prstGeom prst="straightConnector1">
            <a:avLst/>
          </a:prstGeom>
          <a:noFill/>
          <a:ln w="9525" cap="flat" cmpd="sng">
            <a:solidFill>
              <a:srgbClr val="1155CC"/>
            </a:solidFill>
            <a:prstDash val="solid"/>
            <a:round/>
            <a:headEnd type="none" w="med" len="med"/>
            <a:tailEnd type="triangle" w="med" len="med"/>
          </a:ln>
        </p:spPr>
      </p:cxnSp>
      <p:sp>
        <p:nvSpPr>
          <p:cNvPr id="41" name="Google Shape;697;g21790744fab_0_20">
            <a:extLst>
              <a:ext uri="{FF2B5EF4-FFF2-40B4-BE49-F238E27FC236}">
                <a16:creationId xmlns:a16="http://schemas.microsoft.com/office/drawing/2014/main" id="{5D67F191-D8D6-9343-3A7E-54CC9A164C2F}"/>
              </a:ext>
            </a:extLst>
          </p:cNvPr>
          <p:cNvSpPr/>
          <p:nvPr/>
        </p:nvSpPr>
        <p:spPr>
          <a:xfrm>
            <a:off x="5933235" y="992931"/>
            <a:ext cx="1942000" cy="426000"/>
          </a:xfrm>
          <a:prstGeom prst="rect">
            <a:avLst/>
          </a:prstGeom>
          <a:solidFill>
            <a:srgbClr val="0B5394"/>
          </a:solidFill>
          <a:ln w="9525" cap="flat" cmpd="sng">
            <a:solidFill>
              <a:srgbClr val="0B5394"/>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Indikator Sasaran Utama RKP</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cxnSp>
        <p:nvCxnSpPr>
          <p:cNvPr id="42" name="Google Shape;698;g21790744fab_0_20">
            <a:extLst>
              <a:ext uri="{FF2B5EF4-FFF2-40B4-BE49-F238E27FC236}">
                <a16:creationId xmlns:a16="http://schemas.microsoft.com/office/drawing/2014/main" id="{EF82992A-9D5C-2619-6AF8-A21C012CB7E1}"/>
              </a:ext>
            </a:extLst>
          </p:cNvPr>
          <p:cNvCxnSpPr>
            <a:stCxn id="14" idx="0"/>
            <a:endCxn id="41" idx="2"/>
          </p:cNvCxnSpPr>
          <p:nvPr/>
        </p:nvCxnSpPr>
        <p:spPr>
          <a:xfrm rot="10800000">
            <a:off x="6904235" y="1418810"/>
            <a:ext cx="0" cy="290800"/>
          </a:xfrm>
          <a:prstGeom prst="straightConnector1">
            <a:avLst/>
          </a:prstGeom>
          <a:noFill/>
          <a:ln w="9525" cap="flat" cmpd="sng">
            <a:solidFill>
              <a:srgbClr val="1155CC"/>
            </a:solidFill>
            <a:prstDash val="solid"/>
            <a:round/>
            <a:headEnd type="none" w="med" len="med"/>
            <a:tailEnd type="triangle" w="med" len="med"/>
          </a:ln>
        </p:spPr>
      </p:cxnSp>
      <p:sp>
        <p:nvSpPr>
          <p:cNvPr id="43" name="Google Shape;699;g21790744fab_0_20">
            <a:extLst>
              <a:ext uri="{FF2B5EF4-FFF2-40B4-BE49-F238E27FC236}">
                <a16:creationId xmlns:a16="http://schemas.microsoft.com/office/drawing/2014/main" id="{05221F2E-BBB9-952F-D947-2F7AD3CA98E6}"/>
              </a:ext>
            </a:extLst>
          </p:cNvPr>
          <p:cNvSpPr/>
          <p:nvPr/>
        </p:nvSpPr>
        <p:spPr>
          <a:xfrm>
            <a:off x="3509071" y="995706"/>
            <a:ext cx="1942000" cy="426000"/>
          </a:xfrm>
          <a:prstGeom prst="rect">
            <a:avLst/>
          </a:prstGeom>
          <a:solidFill>
            <a:srgbClr val="FF9900"/>
          </a:solid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Sasaran Utama RKP</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cxnSp>
        <p:nvCxnSpPr>
          <p:cNvPr id="44" name="Google Shape;700;g21790744fab_0_20">
            <a:extLst>
              <a:ext uri="{FF2B5EF4-FFF2-40B4-BE49-F238E27FC236}">
                <a16:creationId xmlns:a16="http://schemas.microsoft.com/office/drawing/2014/main" id="{11F6F77A-83A1-A5CD-2B11-879A710588D2}"/>
              </a:ext>
            </a:extLst>
          </p:cNvPr>
          <p:cNvCxnSpPr>
            <a:stCxn id="43" idx="3"/>
            <a:endCxn id="41" idx="1"/>
          </p:cNvCxnSpPr>
          <p:nvPr/>
        </p:nvCxnSpPr>
        <p:spPr>
          <a:xfrm rot="10800000" flipH="1">
            <a:off x="5451071" y="1205906"/>
            <a:ext cx="482000" cy="2800"/>
          </a:xfrm>
          <a:prstGeom prst="straightConnector1">
            <a:avLst/>
          </a:prstGeom>
          <a:noFill/>
          <a:ln w="9525" cap="flat" cmpd="sng">
            <a:solidFill>
              <a:srgbClr val="1155CC"/>
            </a:solidFill>
            <a:prstDash val="solid"/>
            <a:round/>
            <a:headEnd type="none" w="med" len="med"/>
            <a:tailEnd type="triangle" w="med" len="med"/>
          </a:ln>
        </p:spPr>
      </p:cxnSp>
      <p:sp>
        <p:nvSpPr>
          <p:cNvPr id="45" name="Google Shape;701;g21790744fab_0_20">
            <a:extLst>
              <a:ext uri="{FF2B5EF4-FFF2-40B4-BE49-F238E27FC236}">
                <a16:creationId xmlns:a16="http://schemas.microsoft.com/office/drawing/2014/main" id="{79839BCE-A669-2B50-BD8D-5C8E39336270}"/>
              </a:ext>
            </a:extLst>
          </p:cNvPr>
          <p:cNvSpPr/>
          <p:nvPr/>
        </p:nvSpPr>
        <p:spPr>
          <a:xfrm>
            <a:off x="8357400" y="995706"/>
            <a:ext cx="1942000" cy="426000"/>
          </a:xfrm>
          <a:prstGeom prst="rect">
            <a:avLst/>
          </a:prstGeom>
          <a:solidFill>
            <a:srgbClr val="FF9900"/>
          </a:solid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333" b="0" i="0" u="none" strike="noStrike" kern="0" cap="none" spc="0" normalizeH="0" baseline="0" noProof="0">
                <a:ln>
                  <a:noFill/>
                </a:ln>
                <a:solidFill>
                  <a:srgbClr val="FBFFFE"/>
                </a:solidFill>
                <a:effectLst/>
                <a:uLnTx/>
                <a:uFillTx/>
                <a:latin typeface="Arial"/>
                <a:cs typeface="Arial"/>
                <a:sym typeface="Arial"/>
              </a:rPr>
              <a:t>Target Wilayah</a:t>
            </a:r>
            <a:endParaRPr kumimoji="0" sz="1333" b="0" i="0" u="none" strike="noStrike" kern="0" cap="none" spc="0" normalizeH="0" baseline="0" noProof="0">
              <a:ln>
                <a:noFill/>
              </a:ln>
              <a:solidFill>
                <a:srgbClr val="FBFFFE"/>
              </a:solidFill>
              <a:effectLst/>
              <a:uLnTx/>
              <a:uFillTx/>
              <a:latin typeface="Arial"/>
              <a:cs typeface="Arial"/>
              <a:sym typeface="Arial"/>
            </a:endParaRPr>
          </a:p>
        </p:txBody>
      </p:sp>
      <p:cxnSp>
        <p:nvCxnSpPr>
          <p:cNvPr id="46" name="Google Shape;702;g21790744fab_0_20">
            <a:extLst>
              <a:ext uri="{FF2B5EF4-FFF2-40B4-BE49-F238E27FC236}">
                <a16:creationId xmlns:a16="http://schemas.microsoft.com/office/drawing/2014/main" id="{C7BFD543-44E9-EAA4-E44D-B6B477439AF3}"/>
              </a:ext>
            </a:extLst>
          </p:cNvPr>
          <p:cNvCxnSpPr>
            <a:stCxn id="41" idx="3"/>
            <a:endCxn id="45" idx="1"/>
          </p:cNvCxnSpPr>
          <p:nvPr/>
        </p:nvCxnSpPr>
        <p:spPr>
          <a:xfrm>
            <a:off x="7875235" y="1205931"/>
            <a:ext cx="482000" cy="2800"/>
          </a:xfrm>
          <a:prstGeom prst="straightConnector1">
            <a:avLst/>
          </a:prstGeom>
          <a:noFill/>
          <a:ln w="9525" cap="flat" cmpd="sng">
            <a:solidFill>
              <a:srgbClr val="1155CC"/>
            </a:solidFill>
            <a:prstDash val="solid"/>
            <a:round/>
            <a:headEnd type="none" w="med" len="med"/>
            <a:tailEnd type="triangle" w="med" len="med"/>
          </a:ln>
        </p:spPr>
      </p:cxnSp>
      <p:cxnSp>
        <p:nvCxnSpPr>
          <p:cNvPr id="47" name="Google Shape;703;g21790744fab_0_20">
            <a:extLst>
              <a:ext uri="{FF2B5EF4-FFF2-40B4-BE49-F238E27FC236}">
                <a16:creationId xmlns:a16="http://schemas.microsoft.com/office/drawing/2014/main" id="{BF647726-713F-F48B-A98A-86A51B1A833D}"/>
              </a:ext>
            </a:extLst>
          </p:cNvPr>
          <p:cNvCxnSpPr>
            <a:stCxn id="10" idx="0"/>
            <a:endCxn id="43" idx="2"/>
          </p:cNvCxnSpPr>
          <p:nvPr/>
        </p:nvCxnSpPr>
        <p:spPr>
          <a:xfrm rot="10800000">
            <a:off x="4480071" y="1421610"/>
            <a:ext cx="0" cy="288000"/>
          </a:xfrm>
          <a:prstGeom prst="straightConnector1">
            <a:avLst/>
          </a:prstGeom>
          <a:noFill/>
          <a:ln w="9525" cap="flat" cmpd="sng">
            <a:solidFill>
              <a:srgbClr val="1155CC"/>
            </a:solidFill>
            <a:prstDash val="solid"/>
            <a:round/>
            <a:headEnd type="none" w="med" len="med"/>
            <a:tailEnd type="triangle" w="med" len="med"/>
          </a:ln>
        </p:spPr>
      </p:cxnSp>
      <p:cxnSp>
        <p:nvCxnSpPr>
          <p:cNvPr id="48" name="Google Shape;704;g21790744fab_0_20">
            <a:extLst>
              <a:ext uri="{FF2B5EF4-FFF2-40B4-BE49-F238E27FC236}">
                <a16:creationId xmlns:a16="http://schemas.microsoft.com/office/drawing/2014/main" id="{19881DD9-03B8-C692-E546-7DE3B1E74553}"/>
              </a:ext>
            </a:extLst>
          </p:cNvPr>
          <p:cNvCxnSpPr>
            <a:stCxn id="11" idx="0"/>
            <a:endCxn id="10" idx="2"/>
          </p:cNvCxnSpPr>
          <p:nvPr/>
        </p:nvCxnSpPr>
        <p:spPr>
          <a:xfrm rot="10800000">
            <a:off x="4480071" y="2135515"/>
            <a:ext cx="0" cy="288000"/>
          </a:xfrm>
          <a:prstGeom prst="straightConnector1">
            <a:avLst/>
          </a:prstGeom>
          <a:noFill/>
          <a:ln w="9525" cap="flat" cmpd="sng">
            <a:solidFill>
              <a:srgbClr val="1155CC"/>
            </a:solidFill>
            <a:prstDash val="solid"/>
            <a:round/>
            <a:headEnd type="none" w="med" len="med"/>
            <a:tailEnd type="triangle" w="med" len="med"/>
          </a:ln>
        </p:spPr>
      </p:cxnSp>
      <p:cxnSp>
        <p:nvCxnSpPr>
          <p:cNvPr id="49" name="Google Shape;705;g21790744fab_0_20">
            <a:extLst>
              <a:ext uri="{FF2B5EF4-FFF2-40B4-BE49-F238E27FC236}">
                <a16:creationId xmlns:a16="http://schemas.microsoft.com/office/drawing/2014/main" id="{47CD545F-5B81-4F9A-5F07-4F8E80848632}"/>
              </a:ext>
            </a:extLst>
          </p:cNvPr>
          <p:cNvCxnSpPr>
            <a:stCxn id="12" idx="0"/>
            <a:endCxn id="11" idx="2"/>
          </p:cNvCxnSpPr>
          <p:nvPr/>
        </p:nvCxnSpPr>
        <p:spPr>
          <a:xfrm rot="10800000">
            <a:off x="4480071" y="2849421"/>
            <a:ext cx="0" cy="288000"/>
          </a:xfrm>
          <a:prstGeom prst="straightConnector1">
            <a:avLst/>
          </a:prstGeom>
          <a:noFill/>
          <a:ln w="9525" cap="flat" cmpd="sng">
            <a:solidFill>
              <a:srgbClr val="1155CC"/>
            </a:solidFill>
            <a:prstDash val="solid"/>
            <a:round/>
            <a:headEnd type="none" w="med" len="med"/>
            <a:tailEnd type="triangle" w="med" len="med"/>
          </a:ln>
        </p:spPr>
      </p:cxnSp>
      <p:sp>
        <p:nvSpPr>
          <p:cNvPr id="52" name="Google Shape;665;g21790744fab_0_20">
            <a:extLst>
              <a:ext uri="{FF2B5EF4-FFF2-40B4-BE49-F238E27FC236}">
                <a16:creationId xmlns:a16="http://schemas.microsoft.com/office/drawing/2014/main" id="{95DE48A0-4138-288F-81CA-B76F282F5912}"/>
              </a:ext>
            </a:extLst>
          </p:cNvPr>
          <p:cNvSpPr/>
          <p:nvPr/>
        </p:nvSpPr>
        <p:spPr>
          <a:xfrm>
            <a:off x="642230" y="5160310"/>
            <a:ext cx="1350000" cy="426000"/>
          </a:xfrm>
          <a:prstGeom prst="rect">
            <a:avLst/>
          </a:prstGeom>
          <a:solidFill>
            <a:srgbClr val="8DFD8D"/>
          </a:solidFill>
          <a:ln w="9525" cap="flat" cmpd="sng">
            <a:no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US" sz="1200" b="0" i="0" u="none" strike="noStrike" kern="0" cap="none" spc="0" normalizeH="0" baseline="0" noProof="0" dirty="0">
                <a:ln>
                  <a:noFill/>
                </a:ln>
                <a:solidFill>
                  <a:sysClr val="windowText" lastClr="000000"/>
                </a:solidFill>
                <a:effectLst/>
                <a:uLnTx/>
                <a:uFillTx/>
                <a:latin typeface="Arial"/>
                <a:cs typeface="Arial"/>
                <a:sym typeface="Arial"/>
              </a:rPr>
              <a:t>RO/LRO K/L</a:t>
            </a:r>
            <a:endParaRPr kumimoji="0" sz="1200" b="0" i="0" u="none" strike="noStrike" kern="0" cap="none" spc="0" normalizeH="0" baseline="0" noProof="0" dirty="0">
              <a:ln>
                <a:noFill/>
              </a:ln>
              <a:solidFill>
                <a:sysClr val="windowText" lastClr="000000"/>
              </a:solidFill>
              <a:effectLst/>
              <a:uLnTx/>
              <a:uFillTx/>
              <a:latin typeface="Arial"/>
              <a:cs typeface="Arial"/>
              <a:sym typeface="Arial"/>
            </a:endParaRPr>
          </a:p>
        </p:txBody>
      </p:sp>
      <p:sp>
        <p:nvSpPr>
          <p:cNvPr id="53" name="Google Shape;665;g21790744fab_0_20">
            <a:extLst>
              <a:ext uri="{FF2B5EF4-FFF2-40B4-BE49-F238E27FC236}">
                <a16:creationId xmlns:a16="http://schemas.microsoft.com/office/drawing/2014/main" id="{8561BF9D-8756-5362-4173-A776326BCC11}"/>
              </a:ext>
            </a:extLst>
          </p:cNvPr>
          <p:cNvSpPr/>
          <p:nvPr/>
        </p:nvSpPr>
        <p:spPr>
          <a:xfrm>
            <a:off x="2196057" y="5160310"/>
            <a:ext cx="1350000" cy="426000"/>
          </a:xfrm>
          <a:prstGeom prst="rect">
            <a:avLst/>
          </a:prstGeom>
          <a:solidFill>
            <a:srgbClr val="8DFD8D"/>
          </a:solidFill>
          <a:ln w="9525" cap="flat" cmpd="sng">
            <a:no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US" sz="1200" b="0" i="0" u="none" strike="noStrike" kern="0" cap="none" spc="0" normalizeH="0" baseline="0" noProof="0" dirty="0">
                <a:ln>
                  <a:noFill/>
                </a:ln>
                <a:solidFill>
                  <a:sysClr val="windowText" lastClr="000000"/>
                </a:solidFill>
                <a:effectLst/>
                <a:uLnTx/>
                <a:uFillTx/>
                <a:latin typeface="Arial"/>
                <a:cs typeface="Arial"/>
                <a:sym typeface="Arial"/>
              </a:rPr>
              <a:t>DAK</a:t>
            </a:r>
            <a:endParaRPr kumimoji="0" sz="1200" b="0" i="0" u="none" strike="noStrike" kern="0" cap="none" spc="0" normalizeH="0" baseline="0" noProof="0" dirty="0">
              <a:ln>
                <a:noFill/>
              </a:ln>
              <a:solidFill>
                <a:sysClr val="windowText" lastClr="000000"/>
              </a:solidFill>
              <a:effectLst/>
              <a:uLnTx/>
              <a:uFillTx/>
              <a:latin typeface="Arial"/>
              <a:cs typeface="Arial"/>
              <a:sym typeface="Arial"/>
            </a:endParaRPr>
          </a:p>
        </p:txBody>
      </p:sp>
      <p:sp>
        <p:nvSpPr>
          <p:cNvPr id="54" name="Google Shape;665;g21790744fab_0_20">
            <a:extLst>
              <a:ext uri="{FF2B5EF4-FFF2-40B4-BE49-F238E27FC236}">
                <a16:creationId xmlns:a16="http://schemas.microsoft.com/office/drawing/2014/main" id="{D336C25A-3CAC-9CE6-2B77-862F17F6E2B9}"/>
              </a:ext>
            </a:extLst>
          </p:cNvPr>
          <p:cNvSpPr/>
          <p:nvPr/>
        </p:nvSpPr>
        <p:spPr>
          <a:xfrm>
            <a:off x="642230" y="5738928"/>
            <a:ext cx="1350000" cy="426000"/>
          </a:xfrm>
          <a:prstGeom prst="rect">
            <a:avLst/>
          </a:prstGeom>
          <a:solidFill>
            <a:srgbClr val="8DFD8D"/>
          </a:solidFill>
          <a:ln w="9525" cap="flat" cmpd="sng">
            <a:no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US" sz="1200" b="0" i="0" u="none" strike="noStrike" kern="0" cap="none" spc="0" normalizeH="0" baseline="0" noProof="0" dirty="0">
                <a:ln>
                  <a:noFill/>
                </a:ln>
                <a:solidFill>
                  <a:sysClr val="windowText" lastClr="000000"/>
                </a:solidFill>
                <a:effectLst/>
                <a:uLnTx/>
                <a:uFillTx/>
                <a:latin typeface="Arial"/>
                <a:cs typeface="Arial"/>
                <a:sym typeface="Arial"/>
              </a:rPr>
              <a:t>KPBU</a:t>
            </a:r>
            <a:endParaRPr kumimoji="0" sz="1200" b="0" i="0" u="none" strike="noStrike" kern="0" cap="none" spc="0" normalizeH="0" baseline="0" noProof="0" dirty="0">
              <a:ln>
                <a:noFill/>
              </a:ln>
              <a:solidFill>
                <a:sysClr val="windowText" lastClr="000000"/>
              </a:solidFill>
              <a:effectLst/>
              <a:uLnTx/>
              <a:uFillTx/>
              <a:latin typeface="Arial"/>
              <a:cs typeface="Arial"/>
              <a:sym typeface="Arial"/>
            </a:endParaRPr>
          </a:p>
        </p:txBody>
      </p:sp>
      <p:sp>
        <p:nvSpPr>
          <p:cNvPr id="55" name="Google Shape;665;g21790744fab_0_20">
            <a:extLst>
              <a:ext uri="{FF2B5EF4-FFF2-40B4-BE49-F238E27FC236}">
                <a16:creationId xmlns:a16="http://schemas.microsoft.com/office/drawing/2014/main" id="{0491AC9C-D7D5-8B65-9DF3-D4D13F02748C}"/>
              </a:ext>
            </a:extLst>
          </p:cNvPr>
          <p:cNvSpPr/>
          <p:nvPr/>
        </p:nvSpPr>
        <p:spPr>
          <a:xfrm>
            <a:off x="2196137" y="5738928"/>
            <a:ext cx="1349920" cy="426000"/>
          </a:xfrm>
          <a:prstGeom prst="rect">
            <a:avLst/>
          </a:prstGeom>
          <a:solidFill>
            <a:srgbClr val="8DFD8D"/>
          </a:solidFill>
          <a:ln w="9525" cap="flat" cmpd="sng">
            <a:no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US" sz="1200" b="0" i="0" u="none" strike="noStrike" kern="0" cap="none" spc="0" normalizeH="0" baseline="0" noProof="0" dirty="0">
                <a:ln>
                  <a:noFill/>
                </a:ln>
                <a:solidFill>
                  <a:sysClr val="windowText" lastClr="000000"/>
                </a:solidFill>
                <a:effectLst/>
                <a:uLnTx/>
                <a:uFillTx/>
                <a:latin typeface="Arial"/>
                <a:cs typeface="Arial"/>
                <a:sym typeface="Arial"/>
              </a:rPr>
              <a:t>BUMN/</a:t>
            </a:r>
            <a:r>
              <a:rPr kumimoji="0" lang="en-US" sz="1200" b="0" i="0" u="none" strike="noStrike" kern="0" cap="none" spc="0" normalizeH="0" baseline="0" noProof="0" dirty="0" err="1">
                <a:ln>
                  <a:noFill/>
                </a:ln>
                <a:solidFill>
                  <a:sysClr val="windowText" lastClr="000000"/>
                </a:solidFill>
                <a:effectLst/>
                <a:uLnTx/>
                <a:uFillTx/>
                <a:latin typeface="Arial"/>
                <a:cs typeface="Arial"/>
                <a:sym typeface="Arial"/>
              </a:rPr>
              <a:t>Swasta</a:t>
            </a:r>
            <a:endParaRPr kumimoji="0" sz="1200" b="0" i="0" u="none" strike="noStrike" kern="0" cap="none" spc="0" normalizeH="0" baseline="0" noProof="0" dirty="0">
              <a:ln>
                <a:noFill/>
              </a:ln>
              <a:solidFill>
                <a:sysClr val="windowText" lastClr="000000"/>
              </a:solidFill>
              <a:effectLst/>
              <a:uLnTx/>
              <a:uFillTx/>
              <a:latin typeface="Arial"/>
              <a:cs typeface="Arial"/>
              <a:sym typeface="Arial"/>
            </a:endParaRPr>
          </a:p>
        </p:txBody>
      </p:sp>
      <p:sp>
        <p:nvSpPr>
          <p:cNvPr id="62" name="TextBox 61">
            <a:extLst>
              <a:ext uri="{FF2B5EF4-FFF2-40B4-BE49-F238E27FC236}">
                <a16:creationId xmlns:a16="http://schemas.microsoft.com/office/drawing/2014/main" id="{E21B136F-ACB4-FEB1-57AA-EE58E0ACB932}"/>
              </a:ext>
            </a:extLst>
          </p:cNvPr>
          <p:cNvSpPr txBox="1"/>
          <p:nvPr/>
        </p:nvSpPr>
        <p:spPr>
          <a:xfrm>
            <a:off x="4606658" y="4901023"/>
            <a:ext cx="6337300" cy="155427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600"/>
              </a:spcAft>
              <a:buClr>
                <a:srgbClr val="000000"/>
              </a:buClr>
              <a:buSzTx/>
              <a:buFont typeface="+mj-lt"/>
              <a:buAutoNum type="arabicPeriod"/>
              <a:tabLst/>
              <a:defRPr/>
            </a:pP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Sasaran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pembangunan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nasional</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dalam</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RKP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didetailkan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hingga</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level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proyek</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untuk</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memudahkan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pengoordinasian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pelaksanaan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dan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pengendalian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pembangunan</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a:p>
            <a:pPr marL="457200" marR="0" lvl="0" indent="-457200" algn="l" defTabSz="914400" rtl="0" eaLnBrk="1" fontAlgn="auto" latinLnBrk="0" hangingPunct="1">
              <a:lnSpc>
                <a:spcPct val="100000"/>
              </a:lnSpc>
              <a:spcBef>
                <a:spcPts val="0"/>
              </a:spcBef>
              <a:spcAft>
                <a:spcPts val="600"/>
              </a:spcAft>
              <a:buClr>
                <a:srgbClr val="000000"/>
              </a:buClr>
              <a:buSzTx/>
              <a:buFont typeface="+mj-lt"/>
              <a:buAutoNum type="arabicPeriod"/>
              <a:tabLst/>
              <a:defRPr/>
            </a:pP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Pencapaian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sasaran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prioritas</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nasional</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didukung</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melalui</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integrasi</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antara</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pusat</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daerah</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 dan </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bumn</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a:t>
            </a:r>
            <a:r>
              <a:rPr kumimoji="0" lang="en-US" sz="1800" b="0" i="0" u="none" strike="noStrike" kern="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swasta</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63" name="Picture 62" descr="Graphical user interface&#10;&#10;Description automatically generated">
            <a:extLst>
              <a:ext uri="{FF2B5EF4-FFF2-40B4-BE49-F238E27FC236}">
                <a16:creationId xmlns:a16="http://schemas.microsoft.com/office/drawing/2014/main" id="{6BB39933-54D5-3B8B-3E4F-4B5E34DDAEE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299400" y="4715629"/>
            <a:ext cx="2027994" cy="1527104"/>
          </a:xfrm>
          <a:prstGeom prst="rect">
            <a:avLst/>
          </a:prstGeom>
        </p:spPr>
      </p:pic>
    </p:spTree>
    <p:extLst>
      <p:ext uri="{BB962C8B-B14F-4D97-AF65-F5344CB8AC3E}">
        <p14:creationId xmlns:p14="http://schemas.microsoft.com/office/powerpoint/2010/main" val="24584794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13;p13">
            <a:extLst>
              <a:ext uri="{FF2B5EF4-FFF2-40B4-BE49-F238E27FC236}">
                <a16:creationId xmlns:a16="http://schemas.microsoft.com/office/drawing/2014/main" id="{F553EB60-28CD-46EB-9410-CC8DA674568C}"/>
              </a:ext>
            </a:extLst>
          </p:cNvPr>
          <p:cNvSpPr txBox="1"/>
          <p:nvPr/>
        </p:nvSpPr>
        <p:spPr>
          <a:xfrm>
            <a:off x="299100" y="6000906"/>
            <a:ext cx="2452652" cy="415480"/>
          </a:xfrm>
          <a:prstGeom prst="rect">
            <a:avLst/>
          </a:prstGeom>
          <a:noFill/>
          <a:ln>
            <a:noFill/>
          </a:ln>
        </p:spPr>
        <p:txBody>
          <a:bodyPr spcFirstLastPara="1" wrap="square" lIns="45700" tIns="22851" rIns="45700" bIns="22851" anchor="t" anchorCtr="0">
            <a:spAutoFit/>
          </a:bodyPr>
          <a:lstStyle/>
          <a:p>
            <a:pPr marL="0" marR="0" lvl="0" indent="0" algn="l" defTabSz="914377" rtl="0" eaLnBrk="1" fontAlgn="auto" latinLnBrk="0" hangingPunct="1">
              <a:lnSpc>
                <a:spcPct val="100000"/>
              </a:lnSpc>
              <a:spcBef>
                <a:spcPts val="0"/>
              </a:spcBef>
              <a:spcAft>
                <a:spcPts val="0"/>
              </a:spcAft>
              <a:buClr>
                <a:srgbClr val="00508F"/>
              </a:buClr>
              <a:buSzPts val="900"/>
              <a:buFontTx/>
              <a:buNone/>
              <a:tabLst/>
              <a:defRPr/>
            </a:pPr>
            <a:r>
              <a:rPr kumimoji="0" lang="en-US" sz="800" b="1" i="1" u="none" strike="noStrike" kern="0" cap="none" spc="0" normalizeH="0" baseline="0" noProof="0" dirty="0">
                <a:ln>
                  <a:noFill/>
                </a:ln>
                <a:solidFill>
                  <a:srgbClr val="00508F"/>
                </a:solidFill>
                <a:effectLst/>
                <a:uLnTx/>
                <a:uFillTx/>
                <a:latin typeface="Arial"/>
                <a:ea typeface="+mn-ea"/>
                <a:cs typeface="Arial"/>
                <a:sym typeface="Arial"/>
              </a:rPr>
              <a:t>Leveling data </a:t>
            </a:r>
            <a:r>
              <a:rPr kumimoji="0" lang="en-US" sz="800" b="1" i="1" u="none" strike="noStrike" kern="0" cap="none" spc="0" normalizeH="0" baseline="0" noProof="0" dirty="0" err="1">
                <a:ln>
                  <a:noFill/>
                </a:ln>
                <a:solidFill>
                  <a:srgbClr val="00508F"/>
                </a:solidFill>
                <a:effectLst/>
                <a:uLnTx/>
                <a:uFillTx/>
                <a:latin typeface="Arial"/>
                <a:ea typeface="+mn-ea"/>
                <a:cs typeface="Arial"/>
                <a:sym typeface="Arial"/>
              </a:rPr>
              <a:t>Renja</a:t>
            </a:r>
            <a:r>
              <a:rPr kumimoji="0" lang="en-US" sz="800" b="1" i="1" u="none" strike="noStrike" kern="0" cap="none" spc="0" normalizeH="0" baseline="0" noProof="0" dirty="0">
                <a:ln>
                  <a:noFill/>
                </a:ln>
                <a:solidFill>
                  <a:srgbClr val="00508F"/>
                </a:solidFill>
                <a:effectLst/>
                <a:uLnTx/>
                <a:uFillTx/>
                <a:latin typeface="Arial"/>
                <a:ea typeface="+mn-ea"/>
                <a:cs typeface="Arial"/>
                <a:sym typeface="Arial"/>
              </a:rPr>
              <a:t> yang </a:t>
            </a:r>
            <a:r>
              <a:rPr kumimoji="0" lang="en-US" sz="800" b="1" i="1" u="none" strike="noStrike" kern="0" cap="none" spc="0" normalizeH="0" baseline="0" noProof="0" dirty="0" err="1">
                <a:ln>
                  <a:noFill/>
                </a:ln>
                <a:solidFill>
                  <a:srgbClr val="00508F"/>
                </a:solidFill>
                <a:effectLst/>
                <a:uLnTx/>
                <a:uFillTx/>
                <a:latin typeface="Arial"/>
                <a:ea typeface="+mn-ea"/>
                <a:cs typeface="Arial"/>
                <a:sym typeface="Arial"/>
              </a:rPr>
              <a:t>dilakukan</a:t>
            </a:r>
            <a:r>
              <a:rPr kumimoji="0" lang="en-US" sz="800" b="1" i="1" u="none" strike="noStrike" kern="0" cap="none" spc="0" normalizeH="0" baseline="0" noProof="0" dirty="0">
                <a:ln>
                  <a:noFill/>
                </a:ln>
                <a:solidFill>
                  <a:srgbClr val="00508F"/>
                </a:solidFill>
                <a:effectLst/>
                <a:uLnTx/>
                <a:uFillTx/>
                <a:latin typeface="Arial"/>
                <a:ea typeface="+mn-ea"/>
                <a:cs typeface="Arial"/>
                <a:sym typeface="Arial"/>
              </a:rPr>
              <a:t> </a:t>
            </a:r>
            <a:r>
              <a:rPr kumimoji="0" lang="en-US" sz="800" b="1" i="1" u="none" strike="noStrike" kern="0" cap="none" spc="0" normalizeH="0" baseline="0" noProof="0" dirty="0" err="1">
                <a:ln>
                  <a:noFill/>
                </a:ln>
                <a:solidFill>
                  <a:srgbClr val="00508F"/>
                </a:solidFill>
                <a:effectLst/>
                <a:uLnTx/>
                <a:uFillTx/>
                <a:latin typeface="Arial"/>
                <a:ea typeface="+mn-ea"/>
                <a:cs typeface="Arial"/>
                <a:sym typeface="Arial"/>
              </a:rPr>
              <a:t>penelaahan</a:t>
            </a:r>
            <a:r>
              <a:rPr kumimoji="0" lang="en-US" sz="800" b="1" i="1" u="none" strike="noStrike" kern="0" cap="none" spc="0" normalizeH="0" baseline="0" noProof="0" dirty="0">
                <a:ln>
                  <a:noFill/>
                </a:ln>
                <a:solidFill>
                  <a:srgbClr val="00508F"/>
                </a:solidFill>
                <a:effectLst/>
                <a:uLnTx/>
                <a:uFillTx/>
                <a:latin typeface="Arial"/>
                <a:ea typeface="+mn-ea"/>
                <a:cs typeface="Arial"/>
                <a:sym typeface="Arial"/>
              </a:rPr>
              <a:t>: </a:t>
            </a:r>
            <a:endParaRPr kumimoji="0" sz="800" b="1" i="1" u="none" strike="noStrike" kern="0" cap="none" spc="0" normalizeH="0" baseline="0" noProof="0" dirty="0">
              <a:ln>
                <a:noFill/>
              </a:ln>
              <a:solidFill>
                <a:srgbClr val="00508F"/>
              </a:solidFill>
              <a:effectLst/>
              <a:uLnTx/>
              <a:uFillTx/>
              <a:latin typeface="Arial"/>
              <a:ea typeface="+mn-ea"/>
              <a:cs typeface="Arial"/>
              <a:sym typeface="Arial"/>
            </a:endParaRPr>
          </a:p>
          <a:p>
            <a:pPr marL="228594" marR="0" lvl="0" indent="-171446" algn="l" defTabSz="914377" rtl="0" eaLnBrk="1" fontAlgn="auto" latinLnBrk="0" hangingPunct="1">
              <a:lnSpc>
                <a:spcPct val="100000"/>
              </a:lnSpc>
              <a:spcBef>
                <a:spcPts val="0"/>
              </a:spcBef>
              <a:spcAft>
                <a:spcPts val="0"/>
              </a:spcAft>
              <a:buClr>
                <a:srgbClr val="00508F"/>
              </a:buClr>
              <a:buSzPts val="900"/>
              <a:buFont typeface="Arial"/>
              <a:buChar char="●"/>
              <a:tabLst/>
              <a:defRPr/>
            </a:pPr>
            <a:r>
              <a:rPr kumimoji="0" lang="en-US" sz="800" b="1" i="1" u="none" strike="noStrike" kern="0" cap="none" spc="0" normalizeH="0" baseline="0" noProof="0" dirty="0">
                <a:ln>
                  <a:noFill/>
                </a:ln>
                <a:solidFill>
                  <a:srgbClr val="00508F"/>
                </a:solidFill>
                <a:effectLst/>
                <a:uLnTx/>
                <a:uFillTx/>
                <a:latin typeface="Arial"/>
                <a:ea typeface="+mn-ea"/>
                <a:cs typeface="Arial"/>
                <a:sym typeface="Arial"/>
              </a:rPr>
              <a:t>Approved / </a:t>
            </a:r>
            <a:r>
              <a:rPr kumimoji="0" lang="en-US" sz="800" b="1" i="1" u="none" strike="noStrike" kern="0" cap="none" spc="0" normalizeH="0" baseline="0" noProof="0" dirty="0" err="1">
                <a:ln>
                  <a:noFill/>
                </a:ln>
                <a:solidFill>
                  <a:srgbClr val="00508F"/>
                </a:solidFill>
                <a:effectLst/>
                <a:uLnTx/>
                <a:uFillTx/>
                <a:latin typeface="Arial"/>
                <a:ea typeface="+mn-ea"/>
                <a:cs typeface="Arial"/>
                <a:sym typeface="Arial"/>
              </a:rPr>
              <a:t>Disetujui</a:t>
            </a:r>
            <a:r>
              <a:rPr kumimoji="0" lang="en-US" sz="800" b="1" i="1" u="none" strike="noStrike" kern="0" cap="none" spc="0" normalizeH="0" baseline="0" noProof="0" dirty="0">
                <a:ln>
                  <a:noFill/>
                </a:ln>
                <a:solidFill>
                  <a:srgbClr val="00508F"/>
                </a:solidFill>
                <a:effectLst/>
                <a:uLnTx/>
                <a:uFillTx/>
                <a:latin typeface="Arial"/>
                <a:ea typeface="+mn-ea"/>
                <a:cs typeface="Arial"/>
                <a:sym typeface="Arial"/>
              </a:rPr>
              <a:t> </a:t>
            </a:r>
            <a:endParaRPr kumimoji="0" sz="800" b="1" i="1" u="none" strike="noStrike" kern="0" cap="none" spc="0" normalizeH="0" baseline="0" noProof="0" dirty="0">
              <a:ln>
                <a:noFill/>
              </a:ln>
              <a:solidFill>
                <a:srgbClr val="00508F"/>
              </a:solidFill>
              <a:effectLst/>
              <a:uLnTx/>
              <a:uFillTx/>
              <a:latin typeface="Arial"/>
              <a:ea typeface="+mn-ea"/>
              <a:cs typeface="Arial"/>
              <a:sym typeface="Arial"/>
            </a:endParaRPr>
          </a:p>
          <a:p>
            <a:pPr marL="228594" marR="0" lvl="0" indent="-171446" algn="l" defTabSz="914377" rtl="0" eaLnBrk="1" fontAlgn="auto" latinLnBrk="0" hangingPunct="1">
              <a:lnSpc>
                <a:spcPct val="100000"/>
              </a:lnSpc>
              <a:spcBef>
                <a:spcPts val="0"/>
              </a:spcBef>
              <a:spcAft>
                <a:spcPts val="0"/>
              </a:spcAft>
              <a:buClr>
                <a:srgbClr val="00508F"/>
              </a:buClr>
              <a:buSzPts val="900"/>
              <a:buFont typeface="Arial"/>
              <a:buChar char="●"/>
              <a:tabLst/>
              <a:defRPr/>
            </a:pPr>
            <a:r>
              <a:rPr kumimoji="0" lang="en-US" sz="800" b="1" i="1" u="none" strike="noStrike" kern="0" cap="none" spc="0" normalizeH="0" baseline="0" noProof="0" dirty="0">
                <a:ln>
                  <a:noFill/>
                </a:ln>
                <a:solidFill>
                  <a:srgbClr val="00508F"/>
                </a:solidFill>
                <a:effectLst/>
                <a:uLnTx/>
                <a:uFillTx/>
                <a:latin typeface="Arial"/>
                <a:ea typeface="+mn-ea"/>
                <a:cs typeface="Arial"/>
                <a:sym typeface="Arial"/>
              </a:rPr>
              <a:t>Rejected / </a:t>
            </a:r>
            <a:r>
              <a:rPr kumimoji="0" lang="en-US" sz="800" b="1" i="1" u="none" strike="noStrike" kern="0" cap="none" spc="0" normalizeH="0" baseline="0" noProof="0" dirty="0" err="1">
                <a:ln>
                  <a:noFill/>
                </a:ln>
                <a:solidFill>
                  <a:srgbClr val="00508F"/>
                </a:solidFill>
                <a:effectLst/>
                <a:uLnTx/>
                <a:uFillTx/>
                <a:latin typeface="Arial"/>
                <a:ea typeface="+mn-ea"/>
                <a:cs typeface="Arial"/>
                <a:sym typeface="Arial"/>
              </a:rPr>
              <a:t>Ditolak</a:t>
            </a:r>
            <a:endParaRPr kumimoji="0" sz="800" b="1" i="1" u="none" strike="noStrike" kern="0" cap="none" spc="0" normalizeH="0" baseline="0" noProof="0" dirty="0">
              <a:ln>
                <a:noFill/>
              </a:ln>
              <a:solidFill>
                <a:srgbClr val="00508F"/>
              </a:solidFill>
              <a:effectLst/>
              <a:uLnTx/>
              <a:uFillTx/>
              <a:latin typeface="Arial"/>
              <a:ea typeface="+mn-ea"/>
              <a:cs typeface="Arial"/>
              <a:sym typeface="Arial"/>
            </a:endParaRPr>
          </a:p>
        </p:txBody>
      </p:sp>
      <p:sp>
        <p:nvSpPr>
          <p:cNvPr id="4" name="Google Shape;717;p13">
            <a:extLst>
              <a:ext uri="{FF2B5EF4-FFF2-40B4-BE49-F238E27FC236}">
                <a16:creationId xmlns:a16="http://schemas.microsoft.com/office/drawing/2014/main" id="{C999014A-6877-4326-80EF-8CD2DC471C74}"/>
              </a:ext>
            </a:extLst>
          </p:cNvPr>
          <p:cNvSpPr txBox="1"/>
          <p:nvPr/>
        </p:nvSpPr>
        <p:spPr>
          <a:xfrm>
            <a:off x="0" y="6139405"/>
            <a:ext cx="248379" cy="184648"/>
          </a:xfrm>
          <a:prstGeom prst="rect">
            <a:avLst/>
          </a:prstGeom>
          <a:noFill/>
          <a:ln>
            <a:noFill/>
          </a:ln>
        </p:spPr>
        <p:txBody>
          <a:bodyPr spcFirstLastPara="1" wrap="square" lIns="45700" tIns="22851" rIns="45700" bIns="22851" anchor="t" anchorCtr="0">
            <a:spAutoFit/>
          </a:bodyPr>
          <a:lstStyle/>
          <a:p>
            <a:pPr marL="0" marR="0" lvl="0" indent="0" algn="l" defTabSz="914377" rtl="0" eaLnBrk="1" fontAlgn="auto" latinLnBrk="0" hangingPunct="1">
              <a:lnSpc>
                <a:spcPct val="100000"/>
              </a:lnSpc>
              <a:spcBef>
                <a:spcPts val="0"/>
              </a:spcBef>
              <a:spcAft>
                <a:spcPts val="0"/>
              </a:spcAft>
              <a:buClr>
                <a:srgbClr val="000000"/>
              </a:buClr>
              <a:buSzPts val="900"/>
              <a:buFontTx/>
              <a:buNone/>
              <a:tabLst/>
              <a:defRPr/>
            </a:pPr>
            <a:r>
              <a:rPr kumimoji="0" lang="en-US" sz="900" b="0" i="0" u="none" strike="noStrike" kern="0" cap="none" spc="0" normalizeH="0" baseline="0" noProof="0" dirty="0">
                <a:ln>
                  <a:noFill/>
                </a:ln>
                <a:solidFill>
                  <a:srgbClr val="70AD47">
                    <a:lumMod val="50000"/>
                  </a:srgbClr>
                </a:solidFill>
                <a:effectLst/>
                <a:uLnTx/>
                <a:uFillTx/>
                <a:latin typeface="Calibri" panose="020F0502020204030204"/>
                <a:ea typeface="Calibri"/>
                <a:cs typeface="Calibri"/>
                <a:sym typeface="Calibri"/>
              </a:rPr>
              <a:t>✅</a:t>
            </a:r>
            <a:endParaRPr kumimoji="0" sz="700" b="0" i="0" u="none" strike="noStrike" kern="0" cap="none" spc="0" normalizeH="0" baseline="0" noProof="0" dirty="0">
              <a:ln>
                <a:noFill/>
              </a:ln>
              <a:solidFill>
                <a:srgbClr val="70AD47">
                  <a:lumMod val="50000"/>
                </a:srgbClr>
              </a:solidFill>
              <a:effectLst/>
              <a:uLnTx/>
              <a:uFillTx/>
              <a:latin typeface="Arial"/>
              <a:ea typeface="+mn-ea"/>
              <a:cs typeface="Arial"/>
              <a:sym typeface="Arial"/>
            </a:endParaRPr>
          </a:p>
        </p:txBody>
      </p:sp>
      <p:cxnSp>
        <p:nvCxnSpPr>
          <p:cNvPr id="5" name="Google Shape;668;p13">
            <a:extLst>
              <a:ext uri="{FF2B5EF4-FFF2-40B4-BE49-F238E27FC236}">
                <a16:creationId xmlns:a16="http://schemas.microsoft.com/office/drawing/2014/main" id="{0CBFA1EF-9922-4FA5-A9B8-0E8EA25E2F20}"/>
              </a:ext>
            </a:extLst>
          </p:cNvPr>
          <p:cNvCxnSpPr>
            <a:cxnSpLocks/>
            <a:stCxn id="15" idx="0"/>
            <a:endCxn id="13" idx="2"/>
          </p:cNvCxnSpPr>
          <p:nvPr/>
        </p:nvCxnSpPr>
        <p:spPr>
          <a:xfrm flipV="1">
            <a:off x="4730198" y="3008560"/>
            <a:ext cx="0" cy="592481"/>
          </a:xfrm>
          <a:prstGeom prst="straightConnector1">
            <a:avLst/>
          </a:prstGeom>
          <a:noFill/>
          <a:ln w="12700" cap="flat" cmpd="sng">
            <a:solidFill>
              <a:srgbClr val="FFC000"/>
            </a:solidFill>
            <a:prstDash val="solid"/>
            <a:miter lim="800000"/>
            <a:headEnd type="none" w="sm" len="sm"/>
            <a:tailEnd type="triangle" w="med" len="med"/>
          </a:ln>
        </p:spPr>
      </p:cxnSp>
      <p:cxnSp>
        <p:nvCxnSpPr>
          <p:cNvPr id="6" name="Google Shape;669;p13">
            <a:extLst>
              <a:ext uri="{FF2B5EF4-FFF2-40B4-BE49-F238E27FC236}">
                <a16:creationId xmlns:a16="http://schemas.microsoft.com/office/drawing/2014/main" id="{463BAA06-9B7F-4AAF-A00A-16F222979A28}"/>
              </a:ext>
            </a:extLst>
          </p:cNvPr>
          <p:cNvCxnSpPr>
            <a:cxnSpLocks/>
            <a:stCxn id="11" idx="0"/>
            <a:endCxn id="15" idx="2"/>
          </p:cNvCxnSpPr>
          <p:nvPr/>
        </p:nvCxnSpPr>
        <p:spPr>
          <a:xfrm rot="5400000" flipH="1" flipV="1">
            <a:off x="3153107" y="3255479"/>
            <a:ext cx="855129" cy="2299054"/>
          </a:xfrm>
          <a:prstGeom prst="bentConnector3">
            <a:avLst>
              <a:gd name="adj1" fmla="val 15873"/>
            </a:avLst>
          </a:prstGeom>
          <a:noFill/>
          <a:ln w="12700" cap="flat" cmpd="sng">
            <a:solidFill>
              <a:srgbClr val="70AD47"/>
            </a:solidFill>
            <a:prstDash val="solid"/>
            <a:miter lim="800000"/>
            <a:headEnd type="none" w="sm" len="sm"/>
            <a:tailEnd type="triangle" w="med" len="med"/>
          </a:ln>
        </p:spPr>
      </p:cxnSp>
      <p:sp>
        <p:nvSpPr>
          <p:cNvPr id="8" name="Google Shape;672;p13">
            <a:extLst>
              <a:ext uri="{FF2B5EF4-FFF2-40B4-BE49-F238E27FC236}">
                <a16:creationId xmlns:a16="http://schemas.microsoft.com/office/drawing/2014/main" id="{7BD267CB-9055-4EE1-BBDC-82E5017998BC}"/>
              </a:ext>
            </a:extLst>
          </p:cNvPr>
          <p:cNvSpPr/>
          <p:nvPr/>
        </p:nvSpPr>
        <p:spPr>
          <a:xfrm>
            <a:off x="1489944" y="2632160"/>
            <a:ext cx="1882400" cy="376400"/>
          </a:xfrm>
          <a:prstGeom prst="rect">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rPr>
              <a:t>PROGRAM</a:t>
            </a:r>
            <a:endParaRPr kumimoji="0"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endParaRPr>
          </a:p>
        </p:txBody>
      </p:sp>
      <p:sp>
        <p:nvSpPr>
          <p:cNvPr id="9" name="Google Shape;674;p13">
            <a:extLst>
              <a:ext uri="{FF2B5EF4-FFF2-40B4-BE49-F238E27FC236}">
                <a16:creationId xmlns:a16="http://schemas.microsoft.com/office/drawing/2014/main" id="{45871A2C-56B2-4CEA-8B21-00D69F0F9B39}"/>
              </a:ext>
            </a:extLst>
          </p:cNvPr>
          <p:cNvSpPr/>
          <p:nvPr/>
        </p:nvSpPr>
        <p:spPr>
          <a:xfrm>
            <a:off x="1489944" y="3601041"/>
            <a:ext cx="1882400" cy="376400"/>
          </a:xfrm>
          <a:prstGeom prst="rect">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rPr>
              <a:t>KEGIATAN</a:t>
            </a:r>
            <a:endParaRPr kumimoji="0"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endParaRPr>
          </a:p>
        </p:txBody>
      </p:sp>
      <p:sp>
        <p:nvSpPr>
          <p:cNvPr id="10" name="Google Shape;675;p13">
            <a:extLst>
              <a:ext uri="{FF2B5EF4-FFF2-40B4-BE49-F238E27FC236}">
                <a16:creationId xmlns:a16="http://schemas.microsoft.com/office/drawing/2014/main" id="{8DA50FE9-BE09-43AC-BD9F-E85081C47AFB}"/>
              </a:ext>
            </a:extLst>
          </p:cNvPr>
          <p:cNvSpPr/>
          <p:nvPr/>
        </p:nvSpPr>
        <p:spPr>
          <a:xfrm>
            <a:off x="1489944" y="4216805"/>
            <a:ext cx="1882400" cy="376400"/>
          </a:xfrm>
          <a:prstGeom prst="rect">
            <a:avLst/>
          </a:prstGeom>
          <a:solidFill>
            <a:srgbClr val="92D050"/>
          </a:solidFill>
          <a:ln w="12700" cap="flat" cmpd="sng">
            <a:solidFill>
              <a:srgbClr val="517E33"/>
            </a:solidFill>
            <a:prstDash val="solid"/>
            <a:miter lim="800000"/>
            <a:headEnd type="none" w="sm" len="sm"/>
            <a:tailEnd type="none" w="sm" len="sm"/>
          </a:ln>
        </p:spPr>
        <p:txBody>
          <a:bodyPr spcFirstLastPara="1" wrap="square" lIns="60933" tIns="30467" rIns="60933" bIns="30467" anchor="ctr" anchorCtr="0">
            <a:noAutofit/>
          </a:bodyPr>
          <a:lstStyle/>
          <a:p>
            <a:pPr algn="ctr" defTabSz="1219140">
              <a:buClr>
                <a:srgbClr val="FFFFFF"/>
              </a:buClr>
              <a:buSzPts val="1800"/>
            </a:pPr>
            <a:r>
              <a:rPr lang="en-US" sz="1200">
                <a:solidFill>
                  <a:srgbClr val="FFFFFF"/>
                </a:solidFill>
                <a:latin typeface="Calibri" panose="020F0502020204030204"/>
                <a:ea typeface="Calibri"/>
                <a:cs typeface="Calibri"/>
                <a:sym typeface="Calibri"/>
              </a:rPr>
              <a:t>KRO</a:t>
            </a:r>
            <a:endParaRPr sz="1200">
              <a:solidFill>
                <a:srgbClr val="FFFFFF"/>
              </a:solidFill>
              <a:latin typeface="Calibri" panose="020F0502020204030204"/>
              <a:ea typeface="Calibri"/>
              <a:cs typeface="Calibri"/>
              <a:sym typeface="Calibri"/>
            </a:endParaRPr>
          </a:p>
        </p:txBody>
      </p:sp>
      <p:sp>
        <p:nvSpPr>
          <p:cNvPr id="11" name="Google Shape;676;p13">
            <a:extLst>
              <a:ext uri="{FF2B5EF4-FFF2-40B4-BE49-F238E27FC236}">
                <a16:creationId xmlns:a16="http://schemas.microsoft.com/office/drawing/2014/main" id="{7DE55710-3A1B-458B-A090-04257B0189A4}"/>
              </a:ext>
            </a:extLst>
          </p:cNvPr>
          <p:cNvSpPr/>
          <p:nvPr/>
        </p:nvSpPr>
        <p:spPr>
          <a:xfrm>
            <a:off x="1489944" y="4832570"/>
            <a:ext cx="1882400" cy="376400"/>
          </a:xfrm>
          <a:prstGeom prst="rect">
            <a:avLst/>
          </a:prstGeom>
          <a:solidFill>
            <a:srgbClr val="92D050"/>
          </a:solidFill>
          <a:ln w="12700" cap="flat" cmpd="sng">
            <a:solidFill>
              <a:srgbClr val="517E33"/>
            </a:solidFill>
            <a:prstDash val="solid"/>
            <a:miter lim="800000"/>
            <a:headEnd type="none" w="sm" len="sm"/>
            <a:tailEnd type="none" w="sm" len="sm"/>
          </a:ln>
        </p:spPr>
        <p:txBody>
          <a:bodyPr spcFirstLastPara="1" wrap="square" lIns="60933" tIns="30467" rIns="60933" bIns="30467" anchor="ctr" anchorCtr="0">
            <a:noAutofit/>
          </a:bodyPr>
          <a:lstStyle/>
          <a:p>
            <a:pPr algn="ctr" defTabSz="1219140">
              <a:buClr>
                <a:srgbClr val="FFFFFF"/>
              </a:buClr>
              <a:buSzPts val="1800"/>
            </a:pPr>
            <a:r>
              <a:rPr lang="en-US" sz="1200">
                <a:solidFill>
                  <a:srgbClr val="FFFFFF"/>
                </a:solidFill>
                <a:latin typeface="Calibri" panose="020F0502020204030204"/>
                <a:ea typeface="Calibri"/>
                <a:cs typeface="Calibri"/>
                <a:sym typeface="Calibri"/>
              </a:rPr>
              <a:t>RO</a:t>
            </a:r>
            <a:endParaRPr sz="1200">
              <a:solidFill>
                <a:srgbClr val="FFFFFF"/>
              </a:solidFill>
              <a:latin typeface="Calibri" panose="020F0502020204030204"/>
              <a:ea typeface="Calibri"/>
              <a:cs typeface="Calibri"/>
            </a:endParaRPr>
          </a:p>
        </p:txBody>
      </p:sp>
      <p:sp>
        <p:nvSpPr>
          <p:cNvPr id="12" name="Google Shape;677;p13">
            <a:extLst>
              <a:ext uri="{FF2B5EF4-FFF2-40B4-BE49-F238E27FC236}">
                <a16:creationId xmlns:a16="http://schemas.microsoft.com/office/drawing/2014/main" id="{D02DB015-157F-48C8-833C-20EBEABB3131}"/>
              </a:ext>
            </a:extLst>
          </p:cNvPr>
          <p:cNvSpPr/>
          <p:nvPr/>
        </p:nvSpPr>
        <p:spPr>
          <a:xfrm>
            <a:off x="2936530" y="5389276"/>
            <a:ext cx="1882400" cy="376400"/>
          </a:xfrm>
          <a:prstGeom prst="rect">
            <a:avLst/>
          </a:prstGeom>
          <a:solidFill>
            <a:srgbClr val="92D050"/>
          </a:solidFill>
          <a:ln w="12700" cap="flat" cmpd="sng">
            <a:solidFill>
              <a:srgbClr val="517E33"/>
            </a:solidFill>
            <a:prstDash val="solid"/>
            <a:miter lim="800000"/>
            <a:headEnd type="none" w="sm" len="sm"/>
            <a:tailEnd type="none" w="sm" len="sm"/>
          </a:ln>
        </p:spPr>
        <p:txBody>
          <a:bodyPr spcFirstLastPara="1" wrap="square" lIns="60933" tIns="30467" rIns="60933" bIns="30467" anchor="ctr" anchorCtr="0">
            <a:noAutofit/>
          </a:bodyPr>
          <a:lstStyle/>
          <a:p>
            <a:pPr algn="ctr" defTabSz="1219140">
              <a:buClr>
                <a:srgbClr val="FFFFFF"/>
              </a:buClr>
              <a:buSzPts val="1800"/>
            </a:pPr>
            <a:r>
              <a:rPr lang="en-US" sz="1200">
                <a:solidFill>
                  <a:srgbClr val="FFFFFF"/>
                </a:solidFill>
                <a:latin typeface="Calibri" panose="020F0502020204030204"/>
                <a:ea typeface="Calibri"/>
                <a:cs typeface="Calibri"/>
                <a:sym typeface="Calibri"/>
              </a:rPr>
              <a:t>LOKASI RO</a:t>
            </a:r>
            <a:endParaRPr sz="1200">
              <a:solidFill>
                <a:srgbClr val="FFFFFF"/>
              </a:solidFill>
              <a:latin typeface="Calibri" panose="020F0502020204030204"/>
              <a:ea typeface="Calibri"/>
              <a:cs typeface="Calibri"/>
            </a:endParaRPr>
          </a:p>
        </p:txBody>
      </p:sp>
      <p:sp>
        <p:nvSpPr>
          <p:cNvPr id="13" name="Google Shape;678;p13">
            <a:extLst>
              <a:ext uri="{FF2B5EF4-FFF2-40B4-BE49-F238E27FC236}">
                <a16:creationId xmlns:a16="http://schemas.microsoft.com/office/drawing/2014/main" id="{0DBCDF18-33DE-4163-A165-8D2739561D6F}"/>
              </a:ext>
            </a:extLst>
          </p:cNvPr>
          <p:cNvSpPr/>
          <p:nvPr/>
        </p:nvSpPr>
        <p:spPr>
          <a:xfrm>
            <a:off x="3788998" y="2632160"/>
            <a:ext cx="1882400" cy="376400"/>
          </a:xfrm>
          <a:prstGeom prst="rect">
            <a:avLst/>
          </a:prstGeom>
          <a:solidFill>
            <a:schemeClr val="accent4">
              <a:lumMod val="75000"/>
            </a:schemeClr>
          </a:solidFill>
          <a:ln w="12700" cap="flat" cmpd="sng">
            <a:solidFill>
              <a:srgbClr val="BA8C00"/>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rPr>
              <a:t>SASARAN PROGRAM</a:t>
            </a:r>
            <a:endParaRPr kumimoji="0"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endParaRPr>
          </a:p>
        </p:txBody>
      </p:sp>
      <p:sp>
        <p:nvSpPr>
          <p:cNvPr id="14" name="Google Shape;679;p13">
            <a:extLst>
              <a:ext uri="{FF2B5EF4-FFF2-40B4-BE49-F238E27FC236}">
                <a16:creationId xmlns:a16="http://schemas.microsoft.com/office/drawing/2014/main" id="{0DE7AE8B-7F56-4319-84A5-ABE4FF0B9A93}"/>
              </a:ext>
            </a:extLst>
          </p:cNvPr>
          <p:cNvSpPr/>
          <p:nvPr/>
        </p:nvSpPr>
        <p:spPr>
          <a:xfrm>
            <a:off x="5967140" y="2632160"/>
            <a:ext cx="1882400" cy="376400"/>
          </a:xfrm>
          <a:prstGeom prst="rect">
            <a:avLst/>
          </a:prstGeom>
          <a:solidFill>
            <a:srgbClr val="ED7D31"/>
          </a:solidFill>
          <a:ln w="12700" cap="flat" cmpd="sng">
            <a:solidFill>
              <a:srgbClr val="AC5B23"/>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rPr>
              <a:t>INDIKATOR KINERJA PROGRAM</a:t>
            </a:r>
            <a:endParaRPr kumimoji="0"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endParaRPr>
          </a:p>
        </p:txBody>
      </p:sp>
      <p:sp>
        <p:nvSpPr>
          <p:cNvPr id="15" name="Google Shape;670;p13">
            <a:extLst>
              <a:ext uri="{FF2B5EF4-FFF2-40B4-BE49-F238E27FC236}">
                <a16:creationId xmlns:a16="http://schemas.microsoft.com/office/drawing/2014/main" id="{9A43E5FB-D4FF-4369-A527-0FB1A27C04A5}"/>
              </a:ext>
            </a:extLst>
          </p:cNvPr>
          <p:cNvSpPr/>
          <p:nvPr/>
        </p:nvSpPr>
        <p:spPr>
          <a:xfrm>
            <a:off x="3788998" y="3601041"/>
            <a:ext cx="1882400" cy="376400"/>
          </a:xfrm>
          <a:prstGeom prst="rect">
            <a:avLst/>
          </a:prstGeom>
          <a:solidFill>
            <a:schemeClr val="accent4">
              <a:lumMod val="75000"/>
            </a:schemeClr>
          </a:solidFill>
          <a:ln w="12700" cap="flat" cmpd="sng">
            <a:solidFill>
              <a:srgbClr val="BA8C00"/>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rPr>
              <a:t>SASARAN KEGIATAN</a:t>
            </a:r>
            <a:endParaRPr kumimoji="0"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endParaRPr>
          </a:p>
        </p:txBody>
      </p:sp>
      <p:sp>
        <p:nvSpPr>
          <p:cNvPr id="16" name="Google Shape;680;p13">
            <a:extLst>
              <a:ext uri="{FF2B5EF4-FFF2-40B4-BE49-F238E27FC236}">
                <a16:creationId xmlns:a16="http://schemas.microsoft.com/office/drawing/2014/main" id="{BB20014B-2591-45CC-8C28-05B4BC3F5A59}"/>
              </a:ext>
            </a:extLst>
          </p:cNvPr>
          <p:cNvSpPr/>
          <p:nvPr/>
        </p:nvSpPr>
        <p:spPr>
          <a:xfrm>
            <a:off x="5967140" y="3601041"/>
            <a:ext cx="1882400" cy="376400"/>
          </a:xfrm>
          <a:prstGeom prst="rect">
            <a:avLst/>
          </a:prstGeom>
          <a:solidFill>
            <a:srgbClr val="ED7D31"/>
          </a:solidFill>
          <a:ln w="12700" cap="flat" cmpd="sng">
            <a:solidFill>
              <a:srgbClr val="AC5B23"/>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rPr>
              <a:t>INDIKATOR KINERJA KEGIATAN</a:t>
            </a:r>
            <a:endParaRPr kumimoji="0"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endParaRPr>
          </a:p>
        </p:txBody>
      </p:sp>
      <p:sp>
        <p:nvSpPr>
          <p:cNvPr id="17" name="Google Shape;682;p13">
            <a:extLst>
              <a:ext uri="{FF2B5EF4-FFF2-40B4-BE49-F238E27FC236}">
                <a16:creationId xmlns:a16="http://schemas.microsoft.com/office/drawing/2014/main" id="{2099522C-3C42-4F99-BAE8-D0DD547B87AB}"/>
              </a:ext>
            </a:extLst>
          </p:cNvPr>
          <p:cNvSpPr/>
          <p:nvPr/>
        </p:nvSpPr>
        <p:spPr>
          <a:xfrm>
            <a:off x="2936530" y="5978765"/>
            <a:ext cx="1882400" cy="376400"/>
          </a:xfrm>
          <a:prstGeom prst="rect">
            <a:avLst/>
          </a:prstGeom>
          <a:solidFill>
            <a:srgbClr val="92D050"/>
          </a:solidFill>
          <a:ln w="12700" cap="flat" cmpd="sng">
            <a:solidFill>
              <a:srgbClr val="517E33"/>
            </a:solidFill>
            <a:prstDash val="solid"/>
            <a:miter lim="800000"/>
            <a:headEnd type="none" w="sm" len="sm"/>
            <a:tailEnd type="none" w="sm" len="sm"/>
          </a:ln>
        </p:spPr>
        <p:txBody>
          <a:bodyPr spcFirstLastPara="1" wrap="square" lIns="60933" tIns="30467" rIns="60933" bIns="30467" anchor="ctr" anchorCtr="0">
            <a:noAutofit/>
          </a:bodyPr>
          <a:lstStyle/>
          <a:p>
            <a:pPr algn="ctr" defTabSz="1219140">
              <a:buClr>
                <a:srgbClr val="FFFFFF"/>
              </a:buClr>
              <a:buSzPts val="1800"/>
            </a:pPr>
            <a:r>
              <a:rPr lang="en-US" sz="1200">
                <a:solidFill>
                  <a:srgbClr val="FFFFFF"/>
                </a:solidFill>
                <a:latin typeface="Calibri" panose="020F0502020204030204"/>
                <a:ea typeface="Calibri"/>
                <a:cs typeface="Calibri"/>
                <a:sym typeface="Calibri"/>
              </a:rPr>
              <a:t>KOMPONEN</a:t>
            </a:r>
            <a:endParaRPr sz="1200">
              <a:solidFill>
                <a:srgbClr val="FFFFFF"/>
              </a:solidFill>
              <a:latin typeface="Calibri" panose="020F0502020204030204"/>
              <a:ea typeface="Calibri"/>
              <a:cs typeface="Calibri"/>
            </a:endParaRPr>
          </a:p>
        </p:txBody>
      </p:sp>
      <p:cxnSp>
        <p:nvCxnSpPr>
          <p:cNvPr id="19" name="Google Shape;684;p13">
            <a:extLst>
              <a:ext uri="{FF2B5EF4-FFF2-40B4-BE49-F238E27FC236}">
                <a16:creationId xmlns:a16="http://schemas.microsoft.com/office/drawing/2014/main" id="{662EF345-A19B-4589-8CDB-9110A0F716F9}"/>
              </a:ext>
            </a:extLst>
          </p:cNvPr>
          <p:cNvCxnSpPr>
            <a:stCxn id="8" idx="2"/>
            <a:endCxn id="9" idx="0"/>
          </p:cNvCxnSpPr>
          <p:nvPr/>
        </p:nvCxnSpPr>
        <p:spPr>
          <a:xfrm>
            <a:off x="2431144" y="3008560"/>
            <a:ext cx="0" cy="592481"/>
          </a:xfrm>
          <a:prstGeom prst="straightConnector1">
            <a:avLst/>
          </a:prstGeom>
          <a:noFill/>
          <a:ln w="12700" cap="flat" cmpd="sng">
            <a:solidFill>
              <a:srgbClr val="5B9BD5"/>
            </a:solidFill>
            <a:prstDash val="solid"/>
            <a:miter lim="800000"/>
            <a:headEnd type="none" w="sm" len="sm"/>
            <a:tailEnd type="triangle" w="med" len="med"/>
          </a:ln>
        </p:spPr>
      </p:cxnSp>
      <p:cxnSp>
        <p:nvCxnSpPr>
          <p:cNvPr id="20" name="Google Shape;685;p13">
            <a:extLst>
              <a:ext uri="{FF2B5EF4-FFF2-40B4-BE49-F238E27FC236}">
                <a16:creationId xmlns:a16="http://schemas.microsoft.com/office/drawing/2014/main" id="{F785637C-E188-4043-BD4D-B2AC821F0AED}"/>
              </a:ext>
            </a:extLst>
          </p:cNvPr>
          <p:cNvCxnSpPr>
            <a:stCxn id="9" idx="2"/>
            <a:endCxn id="10" idx="0"/>
          </p:cNvCxnSpPr>
          <p:nvPr/>
        </p:nvCxnSpPr>
        <p:spPr>
          <a:xfrm>
            <a:off x="2431144" y="3977441"/>
            <a:ext cx="0" cy="239200"/>
          </a:xfrm>
          <a:prstGeom prst="straightConnector1">
            <a:avLst/>
          </a:prstGeom>
          <a:noFill/>
          <a:ln w="12700" cap="flat" cmpd="sng">
            <a:solidFill>
              <a:srgbClr val="5B9BD5"/>
            </a:solidFill>
            <a:prstDash val="solid"/>
            <a:miter lim="800000"/>
            <a:headEnd type="none" w="sm" len="sm"/>
            <a:tailEnd type="triangle" w="med" len="med"/>
          </a:ln>
        </p:spPr>
      </p:cxnSp>
      <p:cxnSp>
        <p:nvCxnSpPr>
          <p:cNvPr id="21" name="Google Shape;686;p13">
            <a:extLst>
              <a:ext uri="{FF2B5EF4-FFF2-40B4-BE49-F238E27FC236}">
                <a16:creationId xmlns:a16="http://schemas.microsoft.com/office/drawing/2014/main" id="{8EA6712D-FB54-478A-895A-47DF3F606816}"/>
              </a:ext>
            </a:extLst>
          </p:cNvPr>
          <p:cNvCxnSpPr>
            <a:stCxn id="10" idx="2"/>
            <a:endCxn id="11" idx="0"/>
          </p:cNvCxnSpPr>
          <p:nvPr/>
        </p:nvCxnSpPr>
        <p:spPr>
          <a:xfrm>
            <a:off x="2431144" y="4593205"/>
            <a:ext cx="0" cy="239200"/>
          </a:xfrm>
          <a:prstGeom prst="straightConnector1">
            <a:avLst/>
          </a:prstGeom>
          <a:noFill/>
          <a:ln w="12700" cap="flat" cmpd="sng">
            <a:solidFill>
              <a:srgbClr val="5B9BD5"/>
            </a:solidFill>
            <a:prstDash val="solid"/>
            <a:miter lim="800000"/>
            <a:headEnd type="none" w="sm" len="sm"/>
            <a:tailEnd type="triangle" w="med" len="med"/>
          </a:ln>
        </p:spPr>
      </p:cxnSp>
      <p:cxnSp>
        <p:nvCxnSpPr>
          <p:cNvPr id="22" name="Google Shape;687;p13">
            <a:extLst>
              <a:ext uri="{FF2B5EF4-FFF2-40B4-BE49-F238E27FC236}">
                <a16:creationId xmlns:a16="http://schemas.microsoft.com/office/drawing/2014/main" id="{CC84191D-7118-441C-9CC5-AD6BA0E275B8}"/>
              </a:ext>
            </a:extLst>
          </p:cNvPr>
          <p:cNvCxnSpPr>
            <a:stCxn id="8" idx="3"/>
            <a:endCxn id="13" idx="1"/>
          </p:cNvCxnSpPr>
          <p:nvPr/>
        </p:nvCxnSpPr>
        <p:spPr>
          <a:xfrm>
            <a:off x="3372344" y="2820360"/>
            <a:ext cx="416800" cy="0"/>
          </a:xfrm>
          <a:prstGeom prst="straightConnector1">
            <a:avLst/>
          </a:prstGeom>
          <a:noFill/>
          <a:ln w="12700" cap="flat" cmpd="sng">
            <a:solidFill>
              <a:srgbClr val="5B9BD5"/>
            </a:solidFill>
            <a:prstDash val="solid"/>
            <a:miter lim="800000"/>
            <a:headEnd type="none" w="sm" len="sm"/>
            <a:tailEnd type="triangle" w="med" len="med"/>
          </a:ln>
        </p:spPr>
      </p:cxnSp>
      <p:cxnSp>
        <p:nvCxnSpPr>
          <p:cNvPr id="23" name="Google Shape;688;p13">
            <a:extLst>
              <a:ext uri="{FF2B5EF4-FFF2-40B4-BE49-F238E27FC236}">
                <a16:creationId xmlns:a16="http://schemas.microsoft.com/office/drawing/2014/main" id="{DF164785-4441-4065-9571-9CABC3FE0DE0}"/>
              </a:ext>
            </a:extLst>
          </p:cNvPr>
          <p:cNvCxnSpPr>
            <a:stCxn id="13" idx="3"/>
            <a:endCxn id="14" idx="1"/>
          </p:cNvCxnSpPr>
          <p:nvPr/>
        </p:nvCxnSpPr>
        <p:spPr>
          <a:xfrm>
            <a:off x="5671398" y="2820360"/>
            <a:ext cx="295600" cy="0"/>
          </a:xfrm>
          <a:prstGeom prst="straightConnector1">
            <a:avLst/>
          </a:prstGeom>
          <a:noFill/>
          <a:ln w="12700" cap="flat" cmpd="sng">
            <a:solidFill>
              <a:srgbClr val="5B9BD5"/>
            </a:solidFill>
            <a:prstDash val="solid"/>
            <a:miter lim="800000"/>
            <a:headEnd type="none" w="sm" len="sm"/>
            <a:tailEnd type="triangle" w="med" len="med"/>
          </a:ln>
        </p:spPr>
      </p:cxnSp>
      <p:cxnSp>
        <p:nvCxnSpPr>
          <p:cNvPr id="24" name="Google Shape;690;p13">
            <a:extLst>
              <a:ext uri="{FF2B5EF4-FFF2-40B4-BE49-F238E27FC236}">
                <a16:creationId xmlns:a16="http://schemas.microsoft.com/office/drawing/2014/main" id="{0A242FC8-D442-4E7B-BD85-20352D414984}"/>
              </a:ext>
            </a:extLst>
          </p:cNvPr>
          <p:cNvCxnSpPr>
            <a:stCxn id="9" idx="3"/>
            <a:endCxn id="15" idx="1"/>
          </p:cNvCxnSpPr>
          <p:nvPr/>
        </p:nvCxnSpPr>
        <p:spPr>
          <a:xfrm>
            <a:off x="3372344" y="3789241"/>
            <a:ext cx="416800" cy="0"/>
          </a:xfrm>
          <a:prstGeom prst="straightConnector1">
            <a:avLst/>
          </a:prstGeom>
          <a:noFill/>
          <a:ln w="12700" cap="flat" cmpd="sng">
            <a:solidFill>
              <a:srgbClr val="5B9BD5"/>
            </a:solidFill>
            <a:prstDash val="solid"/>
            <a:miter lim="800000"/>
            <a:headEnd type="none" w="sm" len="sm"/>
            <a:tailEnd type="triangle" w="med" len="med"/>
          </a:ln>
        </p:spPr>
      </p:cxnSp>
      <p:cxnSp>
        <p:nvCxnSpPr>
          <p:cNvPr id="25" name="Google Shape;691;p13">
            <a:extLst>
              <a:ext uri="{FF2B5EF4-FFF2-40B4-BE49-F238E27FC236}">
                <a16:creationId xmlns:a16="http://schemas.microsoft.com/office/drawing/2014/main" id="{DD287513-9B50-4F6D-847C-DF6C2226C3C2}"/>
              </a:ext>
            </a:extLst>
          </p:cNvPr>
          <p:cNvCxnSpPr>
            <a:stCxn id="15" idx="3"/>
            <a:endCxn id="16" idx="1"/>
          </p:cNvCxnSpPr>
          <p:nvPr/>
        </p:nvCxnSpPr>
        <p:spPr>
          <a:xfrm>
            <a:off x="5671398" y="3789241"/>
            <a:ext cx="295600" cy="0"/>
          </a:xfrm>
          <a:prstGeom prst="straightConnector1">
            <a:avLst/>
          </a:prstGeom>
          <a:noFill/>
          <a:ln w="12700" cap="flat" cmpd="sng">
            <a:solidFill>
              <a:srgbClr val="5B9BD5"/>
            </a:solidFill>
            <a:prstDash val="solid"/>
            <a:miter lim="800000"/>
            <a:headEnd type="none" w="sm" len="sm"/>
            <a:tailEnd type="triangle" w="med" len="med"/>
          </a:ln>
        </p:spPr>
      </p:cxnSp>
      <p:sp>
        <p:nvSpPr>
          <p:cNvPr id="26" name="Google Shape;694;p13">
            <a:extLst>
              <a:ext uri="{FF2B5EF4-FFF2-40B4-BE49-F238E27FC236}">
                <a16:creationId xmlns:a16="http://schemas.microsoft.com/office/drawing/2014/main" id="{C9EA2EDB-0CCD-416D-889C-A0CFF4EA225C}"/>
              </a:ext>
            </a:extLst>
          </p:cNvPr>
          <p:cNvSpPr/>
          <p:nvPr/>
        </p:nvSpPr>
        <p:spPr>
          <a:xfrm>
            <a:off x="5968778" y="4828562"/>
            <a:ext cx="1882400" cy="376400"/>
          </a:xfrm>
          <a:prstGeom prst="rect">
            <a:avLst/>
          </a:prstGeom>
          <a:solidFill>
            <a:srgbClr val="ED7D31"/>
          </a:solidFill>
          <a:ln w="12700" cap="flat" cmpd="sng">
            <a:solidFill>
              <a:srgbClr val="AC5B23"/>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rPr>
              <a:t>INDIKATOR RO</a:t>
            </a:r>
            <a:endParaRPr kumimoji="0" sz="1200" b="0" i="0" u="none" strike="noStrike" kern="0" cap="none" spc="0" normalizeH="0" baseline="0" noProof="0">
              <a:ln>
                <a:noFill/>
              </a:ln>
              <a:solidFill>
                <a:srgbClr val="FFFFFF"/>
              </a:solidFill>
              <a:effectLst/>
              <a:uLnTx/>
              <a:uFillTx/>
              <a:latin typeface="Calibri" panose="020F0502020204030204"/>
              <a:ea typeface="Calibri"/>
              <a:cs typeface="Calibri"/>
              <a:sym typeface="Calibri"/>
            </a:endParaRPr>
          </a:p>
        </p:txBody>
      </p:sp>
      <p:cxnSp>
        <p:nvCxnSpPr>
          <p:cNvPr id="27" name="Google Shape;696;p13">
            <a:extLst>
              <a:ext uri="{FF2B5EF4-FFF2-40B4-BE49-F238E27FC236}">
                <a16:creationId xmlns:a16="http://schemas.microsoft.com/office/drawing/2014/main" id="{FA1E94A7-1038-4D7B-B192-42AD41CAB9B0}"/>
              </a:ext>
            </a:extLst>
          </p:cNvPr>
          <p:cNvCxnSpPr>
            <a:stCxn id="11" idx="3"/>
            <a:endCxn id="26" idx="1"/>
          </p:cNvCxnSpPr>
          <p:nvPr/>
        </p:nvCxnSpPr>
        <p:spPr>
          <a:xfrm flipV="1">
            <a:off x="3372344" y="5016762"/>
            <a:ext cx="2596435" cy="4008"/>
          </a:xfrm>
          <a:prstGeom prst="straightConnector1">
            <a:avLst/>
          </a:prstGeom>
          <a:noFill/>
          <a:ln w="12700" cap="flat" cmpd="sng">
            <a:solidFill>
              <a:srgbClr val="5B9BD5"/>
            </a:solidFill>
            <a:prstDash val="solid"/>
            <a:miter lim="800000"/>
            <a:headEnd type="none" w="sm" len="sm"/>
            <a:tailEnd type="triangle" w="med" len="med"/>
          </a:ln>
        </p:spPr>
      </p:cxnSp>
      <p:sp>
        <p:nvSpPr>
          <p:cNvPr id="28" name="Google Shape;697;p13">
            <a:extLst>
              <a:ext uri="{FF2B5EF4-FFF2-40B4-BE49-F238E27FC236}">
                <a16:creationId xmlns:a16="http://schemas.microsoft.com/office/drawing/2014/main" id="{90906B51-F2FC-4D7E-A432-C1C225DFE71E}"/>
              </a:ext>
            </a:extLst>
          </p:cNvPr>
          <p:cNvSpPr txBox="1"/>
          <p:nvPr/>
        </p:nvSpPr>
        <p:spPr>
          <a:xfrm>
            <a:off x="264548" y="4215371"/>
            <a:ext cx="1004000" cy="307750"/>
          </a:xfrm>
          <a:prstGeom prst="rect">
            <a:avLst/>
          </a:prstGeom>
          <a:solidFill>
            <a:srgbClr val="E1EFD8"/>
          </a:solidFill>
          <a:ln>
            <a:noFill/>
          </a:ln>
        </p:spPr>
        <p:txBody>
          <a:bodyPr spcFirstLastPara="1" wrap="square" lIns="60933" tIns="30467" rIns="60933" bIns="30467" anchor="t" anchorCtr="0">
            <a:spAutoFit/>
          </a:bodyPr>
          <a:lstStyle/>
          <a:p>
            <a:pPr marL="0" marR="0" lvl="0" indent="0" algn="r" defTabSz="1219140" rtl="0" eaLnBrk="1" fontAlgn="auto" latinLnBrk="0" hangingPunct="1">
              <a:lnSpc>
                <a:spcPct val="100000"/>
              </a:lnSpc>
              <a:spcBef>
                <a:spcPts val="0"/>
              </a:spcBef>
              <a:spcAft>
                <a:spcPts val="0"/>
              </a:spcAft>
              <a:buClr>
                <a:srgbClr val="000000"/>
              </a:buClr>
              <a:buSzPts val="1200"/>
              <a:buFontTx/>
              <a:buNone/>
              <a:tabLst/>
              <a:defRPr/>
            </a:pPr>
            <a:r>
              <a:rPr kumimoji="0" lang="en-US" sz="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t>Tagging Prioritas / </a:t>
            </a:r>
            <a:br>
              <a:rPr kumimoji="0" lang="en-US" sz="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br>
            <a:r>
              <a:rPr kumimoji="0" lang="en-US" sz="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t>Non Prioritas </a:t>
            </a:r>
            <a:endParaRPr kumimoji="0" sz="800" b="0" i="0" u="none" strike="noStrike" kern="0" cap="none" spc="0" normalizeH="0" baseline="0" noProof="0">
              <a:ln>
                <a:noFill/>
              </a:ln>
              <a:solidFill>
                <a:srgbClr val="000000"/>
              </a:solidFill>
              <a:effectLst/>
              <a:uLnTx/>
              <a:uFillTx/>
              <a:latin typeface="Calibri" panose="020F0502020204030204"/>
              <a:ea typeface="Calibri"/>
              <a:cs typeface="Calibri"/>
              <a:sym typeface="Calibri"/>
            </a:endParaRPr>
          </a:p>
        </p:txBody>
      </p:sp>
      <p:sp>
        <p:nvSpPr>
          <p:cNvPr id="29" name="Google Shape;698;p13">
            <a:extLst>
              <a:ext uri="{FF2B5EF4-FFF2-40B4-BE49-F238E27FC236}">
                <a16:creationId xmlns:a16="http://schemas.microsoft.com/office/drawing/2014/main" id="{CAA72AE8-F51F-4F98-B82E-A566E6C93259}"/>
              </a:ext>
            </a:extLst>
          </p:cNvPr>
          <p:cNvSpPr txBox="1"/>
          <p:nvPr/>
        </p:nvSpPr>
        <p:spPr>
          <a:xfrm>
            <a:off x="264548" y="4880440"/>
            <a:ext cx="1134338" cy="800193"/>
          </a:xfrm>
          <a:prstGeom prst="rect">
            <a:avLst/>
          </a:prstGeom>
          <a:solidFill>
            <a:srgbClr val="E1EFD8"/>
          </a:solidFill>
          <a:ln>
            <a:noFill/>
          </a:ln>
        </p:spPr>
        <p:txBody>
          <a:bodyPr spcFirstLastPara="1" wrap="square" lIns="60933" tIns="30467" rIns="60933" bIns="30467" anchor="t" anchorCtr="0">
            <a:spAutoFit/>
          </a:bodyPr>
          <a:lstStyle/>
          <a:p>
            <a:pPr marL="228594" marR="51645" indent="-228594">
              <a:spcBef>
                <a:spcPts val="7"/>
              </a:spcBef>
              <a:buFont typeface="Arial" panose="020B0604020202020204" pitchFamily="34" charset="0"/>
              <a:buChar char="•"/>
            </a:pPr>
            <a:r>
              <a:rPr lang="en-ID" sz="800" dirty="0">
                <a:latin typeface="Calibri"/>
                <a:cs typeface="Calibri"/>
              </a:rPr>
              <a:t>UKE II </a:t>
            </a:r>
          </a:p>
          <a:p>
            <a:pPr marL="228594" marR="51645" indent="-228594">
              <a:spcBef>
                <a:spcPts val="7"/>
              </a:spcBef>
              <a:buFont typeface="Arial" panose="020B0604020202020204" pitchFamily="34" charset="0"/>
              <a:buChar char="•"/>
            </a:pPr>
            <a:r>
              <a:rPr lang="en-ID" sz="800" dirty="0">
                <a:latin typeface="Calibri"/>
                <a:cs typeface="Calibri"/>
              </a:rPr>
              <a:t>Tagging </a:t>
            </a:r>
            <a:r>
              <a:rPr lang="en-ID" sz="800" dirty="0" err="1">
                <a:latin typeface="Calibri"/>
                <a:cs typeface="Calibri"/>
              </a:rPr>
              <a:t>Tematik</a:t>
            </a:r>
            <a:r>
              <a:rPr lang="en-ID" sz="800" spc="-20" dirty="0">
                <a:latin typeface="Calibri"/>
                <a:cs typeface="Calibri"/>
              </a:rPr>
              <a:t> </a:t>
            </a:r>
          </a:p>
          <a:p>
            <a:pPr marL="228594" marR="51645" indent="-228594">
              <a:spcBef>
                <a:spcPts val="7"/>
              </a:spcBef>
              <a:buFont typeface="Arial" panose="020B0604020202020204" pitchFamily="34" charset="0"/>
              <a:buChar char="•"/>
            </a:pPr>
            <a:r>
              <a:rPr lang="en-ID" sz="800" spc="-20" dirty="0">
                <a:latin typeface="Calibri"/>
                <a:cs typeface="Calibri"/>
              </a:rPr>
              <a:t>Tagging PN</a:t>
            </a:r>
            <a:endParaRPr lang="en-ID" sz="800" spc="667" dirty="0">
              <a:latin typeface="Calibri"/>
              <a:cs typeface="Calibri"/>
            </a:endParaRPr>
          </a:p>
          <a:p>
            <a:pPr marL="228594" marR="51645" indent="-228594">
              <a:spcBef>
                <a:spcPts val="7"/>
              </a:spcBef>
              <a:buFont typeface="Arial" panose="020B0604020202020204" pitchFamily="34" charset="0"/>
              <a:buChar char="•"/>
            </a:pPr>
            <a:r>
              <a:rPr lang="en-ID" sz="800" dirty="0" err="1">
                <a:latin typeface="Calibri"/>
                <a:cs typeface="Calibri"/>
              </a:rPr>
              <a:t>Referensi</a:t>
            </a:r>
            <a:r>
              <a:rPr lang="en-ID" sz="800" spc="-27" dirty="0">
                <a:latin typeface="Calibri"/>
                <a:cs typeface="Calibri"/>
              </a:rPr>
              <a:t> </a:t>
            </a:r>
            <a:r>
              <a:rPr lang="en-ID" sz="800" dirty="0" err="1">
                <a:latin typeface="Calibri"/>
                <a:cs typeface="Calibri"/>
              </a:rPr>
              <a:t>Lokus</a:t>
            </a:r>
            <a:r>
              <a:rPr lang="en-ID" sz="800" spc="-40" dirty="0">
                <a:latin typeface="Calibri"/>
                <a:cs typeface="Calibri"/>
              </a:rPr>
              <a:t>  </a:t>
            </a:r>
            <a:endParaRPr lang="en-ID" sz="800" spc="-67" dirty="0">
              <a:latin typeface="Calibri"/>
              <a:cs typeface="Calibri"/>
            </a:endParaRPr>
          </a:p>
          <a:p>
            <a:pPr marL="228594" marR="51645" indent="-228594">
              <a:spcBef>
                <a:spcPts val="7"/>
              </a:spcBef>
              <a:buFont typeface="Arial" panose="020B0604020202020204" pitchFamily="34" charset="0"/>
              <a:buChar char="•"/>
            </a:pPr>
            <a:r>
              <a:rPr lang="en-ID" sz="800" dirty="0">
                <a:latin typeface="Calibri"/>
                <a:cs typeface="Calibri"/>
              </a:rPr>
              <a:t>TOR</a:t>
            </a:r>
            <a:r>
              <a:rPr lang="en-ID" sz="800" spc="-13" dirty="0">
                <a:latin typeface="Calibri"/>
                <a:cs typeface="Calibri"/>
              </a:rPr>
              <a:t> </a:t>
            </a:r>
            <a:r>
              <a:rPr lang="en-ID" sz="800" dirty="0">
                <a:latin typeface="Calibri"/>
                <a:cs typeface="Calibri"/>
              </a:rPr>
              <a:t>&amp;</a:t>
            </a:r>
            <a:r>
              <a:rPr lang="en-ID" sz="800" spc="-7" dirty="0">
                <a:latin typeface="Calibri"/>
                <a:cs typeface="Calibri"/>
              </a:rPr>
              <a:t> </a:t>
            </a:r>
            <a:r>
              <a:rPr lang="en-ID" sz="800" dirty="0">
                <a:latin typeface="Calibri"/>
                <a:cs typeface="Calibri"/>
              </a:rPr>
              <a:t>RAB</a:t>
            </a:r>
          </a:p>
          <a:p>
            <a:pPr marL="228594" marR="51645" indent="-228594">
              <a:spcBef>
                <a:spcPts val="7"/>
              </a:spcBef>
              <a:buFont typeface="Arial" panose="020B0604020202020204" pitchFamily="34" charset="0"/>
              <a:buChar char="•"/>
            </a:pPr>
            <a:r>
              <a:rPr lang="en-ID" sz="800" dirty="0">
                <a:latin typeface="Calibri"/>
                <a:cs typeface="Calibri"/>
              </a:rPr>
              <a:t>Tagging Dynamic</a:t>
            </a:r>
            <a:endParaRPr kumimoji="0"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
        <p:nvSpPr>
          <p:cNvPr id="30" name="Google Shape;699;p13">
            <a:extLst>
              <a:ext uri="{FF2B5EF4-FFF2-40B4-BE49-F238E27FC236}">
                <a16:creationId xmlns:a16="http://schemas.microsoft.com/office/drawing/2014/main" id="{C8535734-E5F1-4B94-9E7F-EAC5054F24E9}"/>
              </a:ext>
            </a:extLst>
          </p:cNvPr>
          <p:cNvSpPr txBox="1"/>
          <p:nvPr/>
        </p:nvSpPr>
        <p:spPr>
          <a:xfrm>
            <a:off x="5020286" y="5962126"/>
            <a:ext cx="4304688" cy="430861"/>
          </a:xfrm>
          <a:prstGeom prst="rect">
            <a:avLst/>
          </a:prstGeom>
          <a:solidFill>
            <a:srgbClr val="E1EFD8"/>
          </a:solidFill>
          <a:ln>
            <a:noFill/>
          </a:ln>
        </p:spPr>
        <p:txBody>
          <a:bodyPr spcFirstLastPara="1" wrap="square" lIns="60933" tIns="30467" rIns="60933" bIns="30467" anchor="t" anchorCtr="0">
            <a:spAutoFit/>
          </a:bodyPr>
          <a:lstStyle/>
          <a:p>
            <a:pPr marL="114294" marR="0" lvl="0" indent="-126994" algn="l" defTabSz="1219140" rtl="0" eaLnBrk="1" fontAlgn="auto" latinLnBrk="0" hangingPunct="1">
              <a:lnSpc>
                <a:spcPct val="100000"/>
              </a:lnSpc>
              <a:spcBef>
                <a:spcPts val="0"/>
              </a:spcBef>
              <a:spcAft>
                <a:spcPts val="0"/>
              </a:spcAft>
              <a:buClr>
                <a:srgbClr val="000000"/>
              </a:buClr>
              <a:buSzPts val="600"/>
              <a:buFont typeface="Calibri"/>
              <a:buChar char="-"/>
              <a:tabLst/>
              <a:defRPr/>
            </a:pP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Satuan</a:t>
            </a:r>
            <a:endParaRPr kumimoji="0" sz="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14294" marR="0" lvl="0" indent="-126994" algn="l" defTabSz="1219140" rtl="0" eaLnBrk="1" fontAlgn="auto" latinLnBrk="0" hangingPunct="1">
              <a:lnSpc>
                <a:spcPct val="100000"/>
              </a:lnSpc>
              <a:spcBef>
                <a:spcPts val="0"/>
              </a:spcBef>
              <a:spcAft>
                <a:spcPts val="0"/>
              </a:spcAft>
              <a:buClr>
                <a:srgbClr val="000000"/>
              </a:buClr>
              <a:buSzPts val="600"/>
              <a:buFont typeface="Calibri"/>
              <a:buChar char="-"/>
              <a:tabLst/>
              <a:defRPr/>
            </a:pPr>
            <a:r>
              <a:rPr kumimoji="0" lang="en-US" sz="800" b="1"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Pilihan</a:t>
            </a:r>
            <a:r>
              <a:rPr kumimoji="0" lang="en-US" sz="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1"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Sumber</a:t>
            </a:r>
            <a:r>
              <a:rPr kumimoji="0" lang="en-US" sz="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1"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pendanan</a:t>
            </a:r>
            <a:r>
              <a:rPr kumimoji="0" lang="en-US" sz="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1"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dapat</a:t>
            </a:r>
            <a:r>
              <a:rPr kumimoji="0" lang="en-US" sz="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1"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lebih</a:t>
            </a:r>
            <a:r>
              <a:rPr kumimoji="0" lang="en-US" sz="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1"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dari</a:t>
            </a:r>
            <a:r>
              <a:rPr kumimoji="0" lang="en-US" sz="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1 </a:t>
            </a:r>
            <a:r>
              <a:rPr kumimoji="0" lang="en-US" sz="800" b="1"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Sumber</a:t>
            </a:r>
            <a:r>
              <a:rPr kumimoji="0" lang="en-US" sz="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Pendanaan)</a:t>
            </a:r>
            <a:endParaRPr kumimoji="0"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114294" marR="0" lvl="0" indent="-126994" algn="l" defTabSz="1219140" rtl="0" eaLnBrk="1" fontAlgn="auto" latinLnBrk="0" hangingPunct="1">
              <a:lnSpc>
                <a:spcPct val="100000"/>
              </a:lnSpc>
              <a:spcBef>
                <a:spcPts val="0"/>
              </a:spcBef>
              <a:spcAft>
                <a:spcPts val="0"/>
              </a:spcAft>
              <a:buClr>
                <a:srgbClr val="000000"/>
              </a:buClr>
              <a:buSzPts val="600"/>
              <a:buFont typeface="Calibri"/>
              <a:buChar char="-"/>
              <a:tabLst/>
              <a:defRPr/>
            </a:pP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Jenis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Komponen</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Indikator</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Komponen</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Indikator</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Pengadaan</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Barang dan Jasa,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Kewenangan</a:t>
            </a:r>
            <a:endParaRPr kumimoji="0" sz="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cxnSp>
        <p:nvCxnSpPr>
          <p:cNvPr id="31" name="Google Shape;700;p13">
            <a:extLst>
              <a:ext uri="{FF2B5EF4-FFF2-40B4-BE49-F238E27FC236}">
                <a16:creationId xmlns:a16="http://schemas.microsoft.com/office/drawing/2014/main" id="{710BB0BD-C552-4D11-A127-273AF6AB8304}"/>
              </a:ext>
            </a:extLst>
          </p:cNvPr>
          <p:cNvCxnSpPr/>
          <p:nvPr/>
        </p:nvCxnSpPr>
        <p:spPr>
          <a:xfrm>
            <a:off x="1299928" y="4214801"/>
            <a:ext cx="150600" cy="2000"/>
          </a:xfrm>
          <a:prstGeom prst="straightConnector1">
            <a:avLst/>
          </a:prstGeom>
          <a:noFill/>
          <a:ln w="9525" cap="flat" cmpd="sng">
            <a:solidFill>
              <a:srgbClr val="70AD47"/>
            </a:solidFill>
            <a:prstDash val="solid"/>
            <a:miter lim="800000"/>
            <a:headEnd type="none" w="sm" len="sm"/>
            <a:tailEnd type="none" w="sm" len="sm"/>
          </a:ln>
        </p:spPr>
      </p:cxnSp>
      <p:cxnSp>
        <p:nvCxnSpPr>
          <p:cNvPr id="32" name="Google Shape;701;p13">
            <a:extLst>
              <a:ext uri="{FF2B5EF4-FFF2-40B4-BE49-F238E27FC236}">
                <a16:creationId xmlns:a16="http://schemas.microsoft.com/office/drawing/2014/main" id="{FA3A299F-D62A-48A7-A14E-4CBA4CBA69D1}"/>
              </a:ext>
            </a:extLst>
          </p:cNvPr>
          <p:cNvCxnSpPr/>
          <p:nvPr/>
        </p:nvCxnSpPr>
        <p:spPr>
          <a:xfrm>
            <a:off x="1316258" y="4832570"/>
            <a:ext cx="150600" cy="2000"/>
          </a:xfrm>
          <a:prstGeom prst="straightConnector1">
            <a:avLst/>
          </a:prstGeom>
          <a:noFill/>
          <a:ln w="9525" cap="flat" cmpd="sng">
            <a:solidFill>
              <a:srgbClr val="70AD47"/>
            </a:solidFill>
            <a:prstDash val="solid"/>
            <a:miter lim="800000"/>
            <a:headEnd type="none" w="sm" len="sm"/>
            <a:tailEnd type="none" w="sm" len="sm"/>
          </a:ln>
        </p:spPr>
      </p:cxnSp>
      <p:sp>
        <p:nvSpPr>
          <p:cNvPr id="33" name="Google Shape;702;p13">
            <a:extLst>
              <a:ext uri="{FF2B5EF4-FFF2-40B4-BE49-F238E27FC236}">
                <a16:creationId xmlns:a16="http://schemas.microsoft.com/office/drawing/2014/main" id="{C6BBE782-FC3B-4B28-A0C2-2FEB5DEE2CB3}"/>
              </a:ext>
            </a:extLst>
          </p:cNvPr>
          <p:cNvSpPr txBox="1"/>
          <p:nvPr/>
        </p:nvSpPr>
        <p:spPr>
          <a:xfrm>
            <a:off x="1033790" y="2984643"/>
            <a:ext cx="1095800" cy="184640"/>
          </a:xfrm>
          <a:prstGeom prst="rect">
            <a:avLst/>
          </a:prstGeom>
          <a:noFill/>
          <a:ln>
            <a:noFill/>
          </a:ln>
        </p:spPr>
        <p:txBody>
          <a:bodyPr spcFirstLastPara="1" wrap="square" lIns="60933" tIns="30467" rIns="60933" bIns="30467" anchor="t" anchorCtr="0">
            <a:spAutoFit/>
          </a:bodyPr>
          <a:lstStyle/>
          <a:p>
            <a:pPr marL="0" marR="0" lvl="0" indent="0" algn="r" defTabSz="1219140" rtl="0" eaLnBrk="1" fontAlgn="auto" latinLnBrk="0" hangingPunct="1">
              <a:lnSpc>
                <a:spcPct val="100000"/>
              </a:lnSpc>
              <a:spcBef>
                <a:spcPts val="0"/>
              </a:spcBef>
              <a:spcAft>
                <a:spcPts val="0"/>
              </a:spcAft>
              <a:buClr>
                <a:srgbClr val="000000"/>
              </a:buClr>
              <a:buSzPts val="600"/>
              <a:buFontTx/>
              <a:buNone/>
              <a:tabLst/>
              <a:defRPr/>
            </a:pPr>
            <a:r>
              <a:rPr kumimoji="0" lang="en-US" sz="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t>Koordinator Program</a:t>
            </a:r>
            <a:endParaRPr kumimoji="0" sz="800" b="0" i="0" u="none" strike="noStrike" kern="0" cap="none" spc="0" normalizeH="0" baseline="0" noProof="0">
              <a:ln>
                <a:noFill/>
              </a:ln>
              <a:solidFill>
                <a:srgbClr val="000000"/>
              </a:solidFill>
              <a:effectLst/>
              <a:uLnTx/>
              <a:uFillTx/>
              <a:latin typeface="Calibri" panose="020F0502020204030204"/>
              <a:ea typeface="Calibri"/>
              <a:cs typeface="Calibri"/>
              <a:sym typeface="Calibri"/>
            </a:endParaRPr>
          </a:p>
        </p:txBody>
      </p:sp>
      <p:sp>
        <p:nvSpPr>
          <p:cNvPr id="34" name="Google Shape;703;p13">
            <a:extLst>
              <a:ext uri="{FF2B5EF4-FFF2-40B4-BE49-F238E27FC236}">
                <a16:creationId xmlns:a16="http://schemas.microsoft.com/office/drawing/2014/main" id="{718A4951-F5BA-4446-87CF-7DA5ECAF65CB}"/>
              </a:ext>
            </a:extLst>
          </p:cNvPr>
          <p:cNvSpPr txBox="1"/>
          <p:nvPr/>
        </p:nvSpPr>
        <p:spPr>
          <a:xfrm>
            <a:off x="1042026" y="3962359"/>
            <a:ext cx="1095800" cy="184640"/>
          </a:xfrm>
          <a:prstGeom prst="rect">
            <a:avLst/>
          </a:prstGeom>
          <a:noFill/>
          <a:ln>
            <a:noFill/>
          </a:ln>
        </p:spPr>
        <p:txBody>
          <a:bodyPr spcFirstLastPara="1" wrap="square" lIns="60933" tIns="30467" rIns="60933" bIns="30467" anchor="t" anchorCtr="0">
            <a:spAutoFit/>
          </a:bodyPr>
          <a:lstStyle/>
          <a:p>
            <a:pPr marL="0" marR="0" lvl="0" indent="0" algn="r" defTabSz="1219140" rtl="0" eaLnBrk="1" fontAlgn="auto" latinLnBrk="0" hangingPunct="1">
              <a:lnSpc>
                <a:spcPct val="100000"/>
              </a:lnSpc>
              <a:spcBef>
                <a:spcPts val="0"/>
              </a:spcBef>
              <a:spcAft>
                <a:spcPts val="0"/>
              </a:spcAft>
              <a:buClr>
                <a:srgbClr val="000000"/>
              </a:buClr>
              <a:buSzPts val="600"/>
              <a:buFontTx/>
              <a:buNone/>
              <a:tabLst/>
              <a:defRPr/>
            </a:pP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Koordinator</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Kegiatan</a:t>
            </a:r>
            <a:endParaRPr kumimoji="0"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cxnSp>
        <p:nvCxnSpPr>
          <p:cNvPr id="35" name="Google Shape;704;p13">
            <a:extLst>
              <a:ext uri="{FF2B5EF4-FFF2-40B4-BE49-F238E27FC236}">
                <a16:creationId xmlns:a16="http://schemas.microsoft.com/office/drawing/2014/main" id="{4A27EFB8-50D3-41A8-8646-561D960BE4C1}"/>
              </a:ext>
            </a:extLst>
          </p:cNvPr>
          <p:cNvCxnSpPr>
            <a:stCxn id="11" idx="2"/>
            <a:endCxn id="12" idx="1"/>
          </p:cNvCxnSpPr>
          <p:nvPr/>
        </p:nvCxnSpPr>
        <p:spPr>
          <a:xfrm rot="16200000" flipH="1">
            <a:off x="2499544" y="5140570"/>
            <a:ext cx="368400" cy="505200"/>
          </a:xfrm>
          <a:prstGeom prst="bentConnector2">
            <a:avLst/>
          </a:prstGeom>
          <a:noFill/>
          <a:ln w="19050" cap="flat" cmpd="sng">
            <a:solidFill>
              <a:srgbClr val="5B9BD5"/>
            </a:solidFill>
            <a:prstDash val="solid"/>
            <a:miter lim="800000"/>
            <a:headEnd type="none" w="sm" len="sm"/>
            <a:tailEnd type="triangle" w="med" len="med"/>
          </a:ln>
        </p:spPr>
      </p:cxnSp>
      <p:cxnSp>
        <p:nvCxnSpPr>
          <p:cNvPr id="36" name="Google Shape;705;p13">
            <a:extLst>
              <a:ext uri="{FF2B5EF4-FFF2-40B4-BE49-F238E27FC236}">
                <a16:creationId xmlns:a16="http://schemas.microsoft.com/office/drawing/2014/main" id="{192F4ED5-37E7-487A-80B3-9D66431E41BE}"/>
              </a:ext>
            </a:extLst>
          </p:cNvPr>
          <p:cNvCxnSpPr>
            <a:stCxn id="11" idx="2"/>
            <a:endCxn id="17" idx="1"/>
          </p:cNvCxnSpPr>
          <p:nvPr/>
        </p:nvCxnSpPr>
        <p:spPr>
          <a:xfrm rot="16200000" flipH="1">
            <a:off x="2204744" y="5435370"/>
            <a:ext cx="958000" cy="505200"/>
          </a:xfrm>
          <a:prstGeom prst="bentConnector2">
            <a:avLst/>
          </a:prstGeom>
          <a:noFill/>
          <a:ln w="19050" cap="flat" cmpd="sng">
            <a:solidFill>
              <a:srgbClr val="5B9BD5"/>
            </a:solidFill>
            <a:prstDash val="solid"/>
            <a:miter lim="800000"/>
            <a:headEnd type="none" w="sm" len="sm"/>
            <a:tailEnd type="triangle" w="med" len="med"/>
          </a:ln>
        </p:spPr>
      </p:cxnSp>
      <p:sp>
        <p:nvSpPr>
          <p:cNvPr id="37" name="Google Shape;706;p13">
            <a:extLst>
              <a:ext uri="{FF2B5EF4-FFF2-40B4-BE49-F238E27FC236}">
                <a16:creationId xmlns:a16="http://schemas.microsoft.com/office/drawing/2014/main" id="{C217252D-51D1-48E1-96CF-4FE963E9E7D6}"/>
              </a:ext>
            </a:extLst>
          </p:cNvPr>
          <p:cNvSpPr txBox="1"/>
          <p:nvPr/>
        </p:nvSpPr>
        <p:spPr>
          <a:xfrm>
            <a:off x="4996871" y="5257219"/>
            <a:ext cx="4328103" cy="677082"/>
          </a:xfrm>
          <a:prstGeom prst="rect">
            <a:avLst/>
          </a:prstGeom>
          <a:solidFill>
            <a:srgbClr val="E1EFD8"/>
          </a:solidFill>
          <a:ln>
            <a:noFill/>
          </a:ln>
        </p:spPr>
        <p:txBody>
          <a:bodyPr spcFirstLastPara="1" wrap="square" lIns="60933" tIns="30467" rIns="60933" bIns="30467" anchor="t" anchorCtr="0">
            <a:spAutoFit/>
          </a:bodyPr>
          <a:lstStyle/>
          <a:p>
            <a:pPr marL="114294" marR="0" lvl="0" indent="-126994" algn="l" defTabSz="1219140" rtl="0" eaLnBrk="1" fontAlgn="auto" latinLnBrk="0" hangingPunct="1">
              <a:lnSpc>
                <a:spcPct val="100000"/>
              </a:lnSpc>
              <a:spcBef>
                <a:spcPts val="0"/>
              </a:spcBef>
              <a:spcAft>
                <a:spcPts val="0"/>
              </a:spcAft>
              <a:buClr>
                <a:srgbClr val="000000"/>
              </a:buClr>
              <a:buSzPts val="600"/>
              <a:buFont typeface="Calibri"/>
              <a:buChar char="-"/>
              <a:tabLst/>
              <a:defRPr/>
            </a:pP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Wilayah dan/</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atau</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Lokus</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(Jika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ada</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t>
            </a:r>
          </a:p>
          <a:p>
            <a:pPr marL="114294" marR="0" lvl="0" indent="-126994" algn="l" defTabSz="1219140" rtl="0" eaLnBrk="1" fontAlgn="auto" latinLnBrk="0" hangingPunct="1">
              <a:lnSpc>
                <a:spcPct val="100000"/>
              </a:lnSpc>
              <a:spcBef>
                <a:spcPts val="0"/>
              </a:spcBef>
              <a:spcAft>
                <a:spcPts val="0"/>
              </a:spcAft>
              <a:buClr>
                <a:srgbClr val="000000"/>
              </a:buClr>
              <a:buSzPts val="600"/>
              <a:buFont typeface="Calibri"/>
              <a:buChar char="-"/>
              <a:tabLst/>
              <a:defRPr/>
            </a:pP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Target (t, t+1, t+2. t+3, t+4) Lokasi RO</a:t>
            </a:r>
          </a:p>
          <a:p>
            <a:pPr marL="114294" marR="0" lvl="0" indent="-126994" algn="l" defTabSz="1219140" rtl="0" eaLnBrk="1" fontAlgn="auto" latinLnBrk="0" hangingPunct="1">
              <a:lnSpc>
                <a:spcPct val="100000"/>
              </a:lnSpc>
              <a:spcBef>
                <a:spcPts val="0"/>
              </a:spcBef>
              <a:spcAft>
                <a:spcPts val="0"/>
              </a:spcAft>
              <a:buClr>
                <a:srgbClr val="000000"/>
              </a:buClr>
              <a:buSzPts val="600"/>
              <a:buFont typeface="Calibri"/>
              <a:buChar char="-"/>
              <a:tabLst/>
              <a:defRPr/>
            </a:pP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Target (t, t+1, t+2, t+3, t+4) dan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alokasi</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 t+1, t+2, t+3, t+4) per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komponen</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per </a:t>
            </a:r>
            <a:r>
              <a:rPr kumimoji="0" lang="en-US" sz="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Sumber</a:t>
            </a: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Pendanaan</a:t>
            </a:r>
          </a:p>
          <a:p>
            <a:pPr marL="114294" marR="0" lvl="0" indent="-126994" algn="l" defTabSz="1219140" rtl="0" eaLnBrk="1" fontAlgn="auto" latinLnBrk="0" hangingPunct="1">
              <a:lnSpc>
                <a:spcPct val="100000"/>
              </a:lnSpc>
              <a:spcBef>
                <a:spcPts val="0"/>
              </a:spcBef>
              <a:spcAft>
                <a:spcPts val="0"/>
              </a:spcAft>
              <a:buClr>
                <a:srgbClr val="000000"/>
              </a:buClr>
              <a:buSzPts val="600"/>
              <a:buFont typeface="Calibri"/>
              <a:buChar char="-"/>
              <a:tabLst/>
              <a:defRPr/>
            </a:pP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Tagging Dynamic</a:t>
            </a:r>
          </a:p>
          <a:p>
            <a:pPr marL="114294" marR="0" lvl="0" indent="-126994" algn="l" defTabSz="1219140" rtl="0" eaLnBrk="1" fontAlgn="auto" latinLnBrk="0" hangingPunct="1">
              <a:lnSpc>
                <a:spcPct val="100000"/>
              </a:lnSpc>
              <a:spcBef>
                <a:spcPts val="0"/>
              </a:spcBef>
              <a:spcAft>
                <a:spcPts val="0"/>
              </a:spcAft>
              <a:buClr>
                <a:srgbClr val="000000"/>
              </a:buClr>
              <a:buSzPts val="600"/>
              <a:buFont typeface="Calibri"/>
              <a:buChar char="-"/>
              <a:tabLst/>
              <a:defRPr/>
            </a:pPr>
            <a:r>
              <a:rPr kumimoji="0" lang="en-US" sz="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Tagging Selaras </a:t>
            </a:r>
          </a:p>
        </p:txBody>
      </p:sp>
      <p:sp>
        <p:nvSpPr>
          <p:cNvPr id="38" name="Google Shape;707;p13">
            <a:extLst>
              <a:ext uri="{FF2B5EF4-FFF2-40B4-BE49-F238E27FC236}">
                <a16:creationId xmlns:a16="http://schemas.microsoft.com/office/drawing/2014/main" id="{4C5A0A88-103F-4A14-8ABA-33B7B62B2373}"/>
              </a:ext>
            </a:extLst>
          </p:cNvPr>
          <p:cNvSpPr txBox="1"/>
          <p:nvPr/>
        </p:nvSpPr>
        <p:spPr>
          <a:xfrm>
            <a:off x="3171738" y="2512179"/>
            <a:ext cx="398800" cy="246195"/>
          </a:xfrm>
          <a:prstGeom prst="rect">
            <a:avLst/>
          </a:prstGeom>
          <a:noFill/>
          <a:ln>
            <a:noFill/>
          </a:ln>
        </p:spPr>
        <p:txBody>
          <a:bodyPr spcFirstLastPara="1" wrap="square" lIns="60933" tIns="30467" rIns="60933" bIns="30467" anchor="t" anchorCtr="0">
            <a:spAutoFit/>
          </a:bodyPr>
          <a:lstStyle/>
          <a:p>
            <a:pPr marL="0" marR="0" lvl="0" indent="0" algn="l" defTabSz="1219140" rtl="0" eaLnBrk="1" fontAlgn="auto" latinLnBrk="0" hangingPunct="1">
              <a:lnSpc>
                <a:spcPct val="100000"/>
              </a:lnSpc>
              <a:spcBef>
                <a:spcPts val="0"/>
              </a:spcBef>
              <a:spcAft>
                <a:spcPts val="0"/>
              </a:spcAft>
              <a:buClr>
                <a:srgbClr val="000000"/>
              </a:buClr>
              <a:buSzPts val="900"/>
              <a:buFontTx/>
              <a:buNone/>
              <a:tabLst/>
              <a:defRPr/>
            </a:pPr>
            <a:r>
              <a:rPr kumimoji="0" lang="en-US" sz="1200" b="0" i="0" u="none" strike="noStrike" kern="0" cap="none" spc="0" normalizeH="0" baseline="0" noProof="0" dirty="0">
                <a:ln>
                  <a:noFill/>
                </a:ln>
                <a:solidFill>
                  <a:srgbClr val="70AD47">
                    <a:lumMod val="50000"/>
                  </a:srgbClr>
                </a:solidFill>
                <a:effectLst/>
                <a:uLnTx/>
                <a:uFillTx/>
                <a:latin typeface="Calibri" panose="020F0502020204030204"/>
                <a:ea typeface="Calibri"/>
                <a:cs typeface="Calibri"/>
                <a:sym typeface="Calibri"/>
              </a:rPr>
              <a:t>✅</a:t>
            </a:r>
            <a:endParaRPr kumimoji="0" sz="933" b="0" i="0" u="none" strike="noStrike" kern="0" cap="none" spc="0" normalizeH="0" baseline="0" noProof="0" dirty="0">
              <a:ln>
                <a:noFill/>
              </a:ln>
              <a:solidFill>
                <a:srgbClr val="70AD47">
                  <a:lumMod val="50000"/>
                </a:srgbClr>
              </a:solidFill>
              <a:effectLst/>
              <a:uLnTx/>
              <a:uFillTx/>
              <a:latin typeface="Arial"/>
              <a:ea typeface="+mn-ea"/>
              <a:cs typeface="Arial"/>
              <a:sym typeface="Arial"/>
            </a:endParaRPr>
          </a:p>
        </p:txBody>
      </p:sp>
      <p:sp>
        <p:nvSpPr>
          <p:cNvPr id="39" name="Google Shape;708;p13">
            <a:extLst>
              <a:ext uri="{FF2B5EF4-FFF2-40B4-BE49-F238E27FC236}">
                <a16:creationId xmlns:a16="http://schemas.microsoft.com/office/drawing/2014/main" id="{9367F34B-439B-4C8D-86F2-85944F91436B}"/>
              </a:ext>
            </a:extLst>
          </p:cNvPr>
          <p:cNvSpPr txBox="1"/>
          <p:nvPr/>
        </p:nvSpPr>
        <p:spPr>
          <a:xfrm>
            <a:off x="5460418" y="2489897"/>
            <a:ext cx="398800" cy="246195"/>
          </a:xfrm>
          <a:prstGeom prst="rect">
            <a:avLst/>
          </a:prstGeom>
          <a:noFill/>
          <a:ln>
            <a:noFill/>
          </a:ln>
        </p:spPr>
        <p:txBody>
          <a:bodyPr spcFirstLastPara="1" wrap="square" lIns="60933" tIns="30467" rIns="60933" bIns="30467" anchor="t" anchorCtr="0">
            <a:spAutoFit/>
          </a:bodyPr>
          <a:lstStyle/>
          <a:p>
            <a:pPr marL="0" marR="0" lvl="0" indent="0" algn="l" defTabSz="1219140" rtl="0" eaLnBrk="1" fontAlgn="auto" latinLnBrk="0" hangingPunct="1">
              <a:lnSpc>
                <a:spcPct val="100000"/>
              </a:lnSpc>
              <a:spcBef>
                <a:spcPts val="0"/>
              </a:spcBef>
              <a:spcAft>
                <a:spcPts val="0"/>
              </a:spcAft>
              <a:buClr>
                <a:srgbClr val="000000"/>
              </a:buClr>
              <a:buSzPts val="900"/>
              <a:buFontTx/>
              <a:buNone/>
              <a:tabLst/>
              <a:defRPr/>
            </a:pPr>
            <a:r>
              <a:rPr kumimoji="0" lang="en-US" sz="1200" b="0" i="0" u="none" strike="noStrike" kern="0" cap="none" spc="0" normalizeH="0" baseline="0" noProof="0" dirty="0">
                <a:ln>
                  <a:noFill/>
                </a:ln>
                <a:solidFill>
                  <a:srgbClr val="70AD47">
                    <a:lumMod val="50000"/>
                  </a:srgbClr>
                </a:solidFill>
                <a:effectLst/>
                <a:uLnTx/>
                <a:uFillTx/>
                <a:latin typeface="Calibri" panose="020F0502020204030204"/>
                <a:ea typeface="Calibri"/>
                <a:cs typeface="Calibri"/>
                <a:sym typeface="Calibri"/>
              </a:rPr>
              <a:t>✅</a:t>
            </a:r>
            <a:endParaRPr kumimoji="0" sz="933" b="0" i="0" u="none" strike="noStrike" kern="0" cap="none" spc="0" normalizeH="0" baseline="0" noProof="0" dirty="0">
              <a:ln>
                <a:noFill/>
              </a:ln>
              <a:solidFill>
                <a:srgbClr val="70AD47">
                  <a:lumMod val="50000"/>
                </a:srgbClr>
              </a:solidFill>
              <a:effectLst/>
              <a:uLnTx/>
              <a:uFillTx/>
              <a:latin typeface="Arial"/>
              <a:ea typeface="+mn-ea"/>
              <a:cs typeface="Arial"/>
              <a:sym typeface="Arial"/>
            </a:endParaRPr>
          </a:p>
        </p:txBody>
      </p:sp>
      <p:sp>
        <p:nvSpPr>
          <p:cNvPr id="40" name="Google Shape;710;p13">
            <a:extLst>
              <a:ext uri="{FF2B5EF4-FFF2-40B4-BE49-F238E27FC236}">
                <a16:creationId xmlns:a16="http://schemas.microsoft.com/office/drawing/2014/main" id="{B45CECF0-708C-4A73-99BE-3B6FA921205D}"/>
              </a:ext>
            </a:extLst>
          </p:cNvPr>
          <p:cNvSpPr txBox="1"/>
          <p:nvPr/>
        </p:nvSpPr>
        <p:spPr>
          <a:xfrm>
            <a:off x="5480830" y="3492353"/>
            <a:ext cx="398800" cy="246195"/>
          </a:xfrm>
          <a:prstGeom prst="rect">
            <a:avLst/>
          </a:prstGeom>
          <a:noFill/>
          <a:ln>
            <a:noFill/>
          </a:ln>
        </p:spPr>
        <p:txBody>
          <a:bodyPr spcFirstLastPara="1" wrap="square" lIns="60933" tIns="30467" rIns="60933" bIns="30467" anchor="t" anchorCtr="0">
            <a:spAutoFit/>
          </a:bodyPr>
          <a:lstStyle/>
          <a:p>
            <a:pPr marL="0" marR="0" lvl="0" indent="0" algn="l" defTabSz="1219140" rtl="0" eaLnBrk="1" fontAlgn="auto" latinLnBrk="0" hangingPunct="1">
              <a:lnSpc>
                <a:spcPct val="100000"/>
              </a:lnSpc>
              <a:spcBef>
                <a:spcPts val="0"/>
              </a:spcBef>
              <a:spcAft>
                <a:spcPts val="0"/>
              </a:spcAft>
              <a:buClr>
                <a:srgbClr val="000000"/>
              </a:buClr>
              <a:buSzPts val="900"/>
              <a:buFontTx/>
              <a:buNone/>
              <a:tabLst/>
              <a:defRPr/>
            </a:pPr>
            <a:r>
              <a:rPr kumimoji="0" lang="en-US" sz="1200" b="0" i="0" u="none" strike="noStrike" kern="0" cap="none" spc="0" normalizeH="0" baseline="0" noProof="0">
                <a:ln>
                  <a:noFill/>
                </a:ln>
                <a:solidFill>
                  <a:srgbClr val="70AD47">
                    <a:lumMod val="50000"/>
                  </a:srgbClr>
                </a:solidFill>
                <a:effectLst/>
                <a:uLnTx/>
                <a:uFillTx/>
                <a:latin typeface="Calibri" panose="020F0502020204030204"/>
                <a:ea typeface="Calibri"/>
                <a:cs typeface="Calibri"/>
                <a:sym typeface="Calibri"/>
              </a:rPr>
              <a:t>✅</a:t>
            </a:r>
            <a:endParaRPr kumimoji="0" sz="933" b="0" i="0" u="none" strike="noStrike" kern="0" cap="none" spc="0" normalizeH="0" baseline="0" noProof="0">
              <a:ln>
                <a:noFill/>
              </a:ln>
              <a:solidFill>
                <a:srgbClr val="70AD47">
                  <a:lumMod val="50000"/>
                </a:srgbClr>
              </a:solidFill>
              <a:effectLst/>
              <a:uLnTx/>
              <a:uFillTx/>
              <a:latin typeface="Arial"/>
              <a:ea typeface="+mn-ea"/>
              <a:cs typeface="Arial"/>
              <a:sym typeface="Arial"/>
            </a:endParaRPr>
          </a:p>
        </p:txBody>
      </p:sp>
      <p:sp>
        <p:nvSpPr>
          <p:cNvPr id="41" name="Google Shape;711;p13">
            <a:extLst>
              <a:ext uri="{FF2B5EF4-FFF2-40B4-BE49-F238E27FC236}">
                <a16:creationId xmlns:a16="http://schemas.microsoft.com/office/drawing/2014/main" id="{AE566BCF-0194-40EB-BFA2-98312566BF87}"/>
              </a:ext>
            </a:extLst>
          </p:cNvPr>
          <p:cNvSpPr txBox="1"/>
          <p:nvPr/>
        </p:nvSpPr>
        <p:spPr>
          <a:xfrm>
            <a:off x="3171738" y="3492353"/>
            <a:ext cx="398800" cy="246195"/>
          </a:xfrm>
          <a:prstGeom prst="rect">
            <a:avLst/>
          </a:prstGeom>
          <a:noFill/>
          <a:ln>
            <a:noFill/>
          </a:ln>
        </p:spPr>
        <p:txBody>
          <a:bodyPr spcFirstLastPara="1" wrap="square" lIns="60933" tIns="30467" rIns="60933" bIns="30467" anchor="t" anchorCtr="0">
            <a:spAutoFit/>
          </a:bodyPr>
          <a:lstStyle/>
          <a:p>
            <a:pPr marL="0" marR="0" lvl="0" indent="0" algn="l" defTabSz="1219140" rtl="0" eaLnBrk="1" fontAlgn="auto" latinLnBrk="0" hangingPunct="1">
              <a:lnSpc>
                <a:spcPct val="100000"/>
              </a:lnSpc>
              <a:spcBef>
                <a:spcPts val="0"/>
              </a:spcBef>
              <a:spcAft>
                <a:spcPts val="0"/>
              </a:spcAft>
              <a:buClr>
                <a:srgbClr val="000000"/>
              </a:buClr>
              <a:buSzPts val="900"/>
              <a:buFontTx/>
              <a:buNone/>
              <a:tabLst/>
              <a:defRPr/>
            </a:pPr>
            <a:r>
              <a:rPr kumimoji="0" lang="en-US" sz="1200" b="0" i="0" u="none" strike="noStrike" kern="0" cap="none" spc="0" normalizeH="0" baseline="0" noProof="0">
                <a:ln>
                  <a:noFill/>
                </a:ln>
                <a:solidFill>
                  <a:srgbClr val="70AD47">
                    <a:lumMod val="50000"/>
                  </a:srgbClr>
                </a:solidFill>
                <a:effectLst/>
                <a:uLnTx/>
                <a:uFillTx/>
                <a:latin typeface="Calibri" panose="020F0502020204030204"/>
                <a:ea typeface="Calibri"/>
                <a:cs typeface="Calibri"/>
                <a:sym typeface="Calibri"/>
              </a:rPr>
              <a:t>✅</a:t>
            </a:r>
            <a:endParaRPr kumimoji="0" sz="933" b="0" i="0" u="none" strike="noStrike" kern="0" cap="none" spc="0" normalizeH="0" baseline="0" noProof="0">
              <a:ln>
                <a:noFill/>
              </a:ln>
              <a:solidFill>
                <a:srgbClr val="70AD47">
                  <a:lumMod val="50000"/>
                </a:srgbClr>
              </a:solidFill>
              <a:effectLst/>
              <a:uLnTx/>
              <a:uFillTx/>
              <a:latin typeface="Arial"/>
              <a:ea typeface="+mn-ea"/>
              <a:cs typeface="Arial"/>
              <a:sym typeface="Arial"/>
            </a:endParaRPr>
          </a:p>
        </p:txBody>
      </p:sp>
      <p:sp>
        <p:nvSpPr>
          <p:cNvPr id="42" name="Google Shape;712;p13">
            <a:extLst>
              <a:ext uri="{FF2B5EF4-FFF2-40B4-BE49-F238E27FC236}">
                <a16:creationId xmlns:a16="http://schemas.microsoft.com/office/drawing/2014/main" id="{CC00A066-0F25-4022-A5B7-8099EBDE55CB}"/>
              </a:ext>
            </a:extLst>
          </p:cNvPr>
          <p:cNvSpPr txBox="1"/>
          <p:nvPr/>
        </p:nvSpPr>
        <p:spPr>
          <a:xfrm>
            <a:off x="3169048" y="4109767"/>
            <a:ext cx="398800" cy="246195"/>
          </a:xfrm>
          <a:prstGeom prst="rect">
            <a:avLst/>
          </a:prstGeom>
          <a:noFill/>
          <a:ln>
            <a:noFill/>
          </a:ln>
        </p:spPr>
        <p:txBody>
          <a:bodyPr spcFirstLastPara="1" wrap="square" lIns="60933" tIns="30467" rIns="60933" bIns="30467" anchor="t" anchorCtr="0">
            <a:spAutoFit/>
          </a:bodyPr>
          <a:lstStyle/>
          <a:p>
            <a:pPr marL="0" marR="0" lvl="0" indent="0" algn="l" defTabSz="1219140" rtl="0" eaLnBrk="1" fontAlgn="auto" latinLnBrk="0" hangingPunct="1">
              <a:lnSpc>
                <a:spcPct val="100000"/>
              </a:lnSpc>
              <a:spcBef>
                <a:spcPts val="0"/>
              </a:spcBef>
              <a:spcAft>
                <a:spcPts val="0"/>
              </a:spcAft>
              <a:buClr>
                <a:srgbClr val="000000"/>
              </a:buClr>
              <a:buSzPts val="900"/>
              <a:buFontTx/>
              <a:buNone/>
              <a:tabLst/>
              <a:defRPr/>
            </a:pPr>
            <a:r>
              <a:rPr kumimoji="0" lang="en-US" sz="1200" b="0" i="0" u="none" strike="noStrike" kern="0" cap="none" spc="0" normalizeH="0" baseline="0" noProof="0">
                <a:ln>
                  <a:noFill/>
                </a:ln>
                <a:solidFill>
                  <a:srgbClr val="70AD47">
                    <a:lumMod val="50000"/>
                  </a:srgbClr>
                </a:solidFill>
                <a:effectLst/>
                <a:uLnTx/>
                <a:uFillTx/>
                <a:latin typeface="Calibri" panose="020F0502020204030204"/>
                <a:ea typeface="Calibri"/>
                <a:cs typeface="Calibri"/>
                <a:sym typeface="Calibri"/>
              </a:rPr>
              <a:t>✅</a:t>
            </a:r>
            <a:endParaRPr kumimoji="0" sz="933" b="0" i="0" u="none" strike="noStrike" kern="0" cap="none" spc="0" normalizeH="0" baseline="0" noProof="0">
              <a:ln>
                <a:noFill/>
              </a:ln>
              <a:solidFill>
                <a:srgbClr val="70AD47">
                  <a:lumMod val="50000"/>
                </a:srgbClr>
              </a:solidFill>
              <a:effectLst/>
              <a:uLnTx/>
              <a:uFillTx/>
              <a:latin typeface="Arial"/>
              <a:ea typeface="+mn-ea"/>
              <a:cs typeface="Arial"/>
              <a:sym typeface="Arial"/>
            </a:endParaRPr>
          </a:p>
        </p:txBody>
      </p:sp>
      <p:sp>
        <p:nvSpPr>
          <p:cNvPr id="43" name="Google Shape;714;p13">
            <a:extLst>
              <a:ext uri="{FF2B5EF4-FFF2-40B4-BE49-F238E27FC236}">
                <a16:creationId xmlns:a16="http://schemas.microsoft.com/office/drawing/2014/main" id="{B8CCE852-8E74-4A80-A333-B744ADE5C10A}"/>
              </a:ext>
            </a:extLst>
          </p:cNvPr>
          <p:cNvSpPr txBox="1"/>
          <p:nvPr/>
        </p:nvSpPr>
        <p:spPr>
          <a:xfrm>
            <a:off x="3148288" y="4738697"/>
            <a:ext cx="398800" cy="246195"/>
          </a:xfrm>
          <a:prstGeom prst="rect">
            <a:avLst/>
          </a:prstGeom>
          <a:noFill/>
          <a:ln>
            <a:noFill/>
          </a:ln>
        </p:spPr>
        <p:txBody>
          <a:bodyPr spcFirstLastPara="1" wrap="square" lIns="60933" tIns="30467" rIns="60933" bIns="30467" anchor="t" anchorCtr="0">
            <a:spAutoFit/>
          </a:bodyPr>
          <a:lstStyle/>
          <a:p>
            <a:pPr marL="0" marR="0" lvl="0" indent="0" algn="l" defTabSz="1219140" rtl="0" eaLnBrk="1" fontAlgn="auto" latinLnBrk="0" hangingPunct="1">
              <a:lnSpc>
                <a:spcPct val="100000"/>
              </a:lnSpc>
              <a:spcBef>
                <a:spcPts val="0"/>
              </a:spcBef>
              <a:spcAft>
                <a:spcPts val="0"/>
              </a:spcAft>
              <a:buClr>
                <a:srgbClr val="000000"/>
              </a:buClr>
              <a:buSzPts val="900"/>
              <a:buFontTx/>
              <a:buNone/>
              <a:tabLst/>
              <a:defRPr/>
            </a:pPr>
            <a:r>
              <a:rPr kumimoji="0" lang="en-US" sz="1200" b="0" i="0" u="none" strike="noStrike" kern="0" cap="none" spc="0" normalizeH="0" baseline="0" noProof="0">
                <a:ln>
                  <a:noFill/>
                </a:ln>
                <a:solidFill>
                  <a:srgbClr val="70AD47">
                    <a:lumMod val="50000"/>
                  </a:srgbClr>
                </a:solidFill>
                <a:effectLst/>
                <a:uLnTx/>
                <a:uFillTx/>
                <a:latin typeface="Calibri" panose="020F0502020204030204"/>
                <a:ea typeface="Calibri"/>
                <a:cs typeface="Calibri"/>
                <a:sym typeface="Calibri"/>
              </a:rPr>
              <a:t>✅</a:t>
            </a:r>
            <a:endParaRPr kumimoji="0" sz="933" b="0" i="0" u="none" strike="noStrike" kern="0" cap="none" spc="0" normalizeH="0" baseline="0" noProof="0">
              <a:ln>
                <a:noFill/>
              </a:ln>
              <a:solidFill>
                <a:srgbClr val="70AD47">
                  <a:lumMod val="50000"/>
                </a:srgbClr>
              </a:solidFill>
              <a:effectLst/>
              <a:uLnTx/>
              <a:uFillTx/>
              <a:latin typeface="Arial"/>
              <a:ea typeface="+mn-ea"/>
              <a:cs typeface="Arial"/>
              <a:sym typeface="Arial"/>
            </a:endParaRPr>
          </a:p>
        </p:txBody>
      </p:sp>
      <p:sp>
        <p:nvSpPr>
          <p:cNvPr id="44" name="Google Shape;715;p13">
            <a:extLst>
              <a:ext uri="{FF2B5EF4-FFF2-40B4-BE49-F238E27FC236}">
                <a16:creationId xmlns:a16="http://schemas.microsoft.com/office/drawing/2014/main" id="{7187C32A-9E3C-4992-8D5D-290CB61213BC}"/>
              </a:ext>
            </a:extLst>
          </p:cNvPr>
          <p:cNvSpPr txBox="1"/>
          <p:nvPr/>
        </p:nvSpPr>
        <p:spPr>
          <a:xfrm>
            <a:off x="4621486" y="5297497"/>
            <a:ext cx="398800" cy="246195"/>
          </a:xfrm>
          <a:prstGeom prst="rect">
            <a:avLst/>
          </a:prstGeom>
          <a:noFill/>
          <a:ln>
            <a:noFill/>
          </a:ln>
        </p:spPr>
        <p:txBody>
          <a:bodyPr spcFirstLastPara="1" wrap="square" lIns="60933" tIns="30467" rIns="60933" bIns="30467" anchor="t" anchorCtr="0">
            <a:spAutoFit/>
          </a:bodyPr>
          <a:lstStyle/>
          <a:p>
            <a:pPr marL="0" marR="0" lvl="0" indent="0" algn="l" defTabSz="1219140" rtl="0" eaLnBrk="1" fontAlgn="auto" latinLnBrk="0" hangingPunct="1">
              <a:lnSpc>
                <a:spcPct val="100000"/>
              </a:lnSpc>
              <a:spcBef>
                <a:spcPts val="0"/>
              </a:spcBef>
              <a:spcAft>
                <a:spcPts val="0"/>
              </a:spcAft>
              <a:buClr>
                <a:srgbClr val="000000"/>
              </a:buClr>
              <a:buSzPts val="900"/>
              <a:buFontTx/>
              <a:buNone/>
              <a:tabLst/>
              <a:defRPr/>
            </a:pPr>
            <a:r>
              <a:rPr kumimoji="0" lang="en-US" sz="1200" b="0" i="0" u="none" strike="noStrike" kern="0" cap="none" spc="0" normalizeH="0" baseline="0" noProof="0">
                <a:ln>
                  <a:noFill/>
                </a:ln>
                <a:solidFill>
                  <a:srgbClr val="70AD47">
                    <a:lumMod val="50000"/>
                  </a:srgbClr>
                </a:solidFill>
                <a:effectLst/>
                <a:uLnTx/>
                <a:uFillTx/>
                <a:latin typeface="Calibri" panose="020F0502020204030204"/>
                <a:ea typeface="Calibri"/>
                <a:cs typeface="Calibri"/>
                <a:sym typeface="Calibri"/>
              </a:rPr>
              <a:t>✅</a:t>
            </a:r>
            <a:endParaRPr kumimoji="0" sz="933" b="0" i="0" u="none" strike="noStrike" kern="0" cap="none" spc="0" normalizeH="0" baseline="0" noProof="0">
              <a:ln>
                <a:noFill/>
              </a:ln>
              <a:solidFill>
                <a:srgbClr val="70AD47">
                  <a:lumMod val="50000"/>
                </a:srgbClr>
              </a:solidFill>
              <a:effectLst/>
              <a:uLnTx/>
              <a:uFillTx/>
              <a:latin typeface="Arial"/>
              <a:ea typeface="+mn-ea"/>
              <a:cs typeface="Arial"/>
              <a:sym typeface="Arial"/>
            </a:endParaRPr>
          </a:p>
        </p:txBody>
      </p:sp>
      <p:sp>
        <p:nvSpPr>
          <p:cNvPr id="45" name="Google Shape;716;p13">
            <a:extLst>
              <a:ext uri="{FF2B5EF4-FFF2-40B4-BE49-F238E27FC236}">
                <a16:creationId xmlns:a16="http://schemas.microsoft.com/office/drawing/2014/main" id="{510DB18E-DEDA-4E05-BF8B-A3797C01993A}"/>
              </a:ext>
            </a:extLst>
          </p:cNvPr>
          <p:cNvSpPr txBox="1"/>
          <p:nvPr/>
        </p:nvSpPr>
        <p:spPr>
          <a:xfrm>
            <a:off x="4611962" y="5858043"/>
            <a:ext cx="398800" cy="246195"/>
          </a:xfrm>
          <a:prstGeom prst="rect">
            <a:avLst/>
          </a:prstGeom>
          <a:noFill/>
          <a:ln>
            <a:noFill/>
          </a:ln>
        </p:spPr>
        <p:txBody>
          <a:bodyPr spcFirstLastPara="1" wrap="square" lIns="60933" tIns="30467" rIns="60933" bIns="30467" anchor="t" anchorCtr="0">
            <a:spAutoFit/>
          </a:bodyPr>
          <a:lstStyle/>
          <a:p>
            <a:pPr marL="0" marR="0" lvl="0" indent="0" algn="l" defTabSz="1219140" rtl="0" eaLnBrk="1" fontAlgn="auto" latinLnBrk="0" hangingPunct="1">
              <a:lnSpc>
                <a:spcPct val="100000"/>
              </a:lnSpc>
              <a:spcBef>
                <a:spcPts val="0"/>
              </a:spcBef>
              <a:spcAft>
                <a:spcPts val="0"/>
              </a:spcAft>
              <a:buClr>
                <a:srgbClr val="000000"/>
              </a:buClr>
              <a:buSzPts val="900"/>
              <a:buFontTx/>
              <a:buNone/>
              <a:tabLst/>
              <a:defRPr/>
            </a:pPr>
            <a:r>
              <a:rPr kumimoji="0" lang="en-US" sz="1200" b="0" i="0" u="none" strike="noStrike" kern="0" cap="none" spc="0" normalizeH="0" baseline="0" noProof="0" dirty="0">
                <a:ln>
                  <a:noFill/>
                </a:ln>
                <a:solidFill>
                  <a:srgbClr val="70AD47">
                    <a:lumMod val="50000"/>
                  </a:srgbClr>
                </a:solidFill>
                <a:effectLst/>
                <a:uLnTx/>
                <a:uFillTx/>
                <a:latin typeface="Calibri" panose="020F0502020204030204"/>
                <a:ea typeface="Calibri"/>
                <a:cs typeface="Calibri"/>
                <a:sym typeface="Calibri"/>
              </a:rPr>
              <a:t>✅</a:t>
            </a:r>
            <a:endParaRPr kumimoji="0" sz="933" b="0" i="0" u="none" strike="noStrike" kern="0" cap="none" spc="0" normalizeH="0" baseline="0" noProof="0" dirty="0">
              <a:ln>
                <a:noFill/>
              </a:ln>
              <a:solidFill>
                <a:srgbClr val="70AD47">
                  <a:lumMod val="50000"/>
                </a:srgbClr>
              </a:solidFill>
              <a:effectLst/>
              <a:uLnTx/>
              <a:uFillTx/>
              <a:latin typeface="Arial"/>
              <a:ea typeface="+mn-ea"/>
              <a:cs typeface="Arial"/>
              <a:sym typeface="Arial"/>
            </a:endParaRPr>
          </a:p>
        </p:txBody>
      </p:sp>
      <p:cxnSp>
        <p:nvCxnSpPr>
          <p:cNvPr id="46" name="Google Shape;668;p13">
            <a:extLst>
              <a:ext uri="{FF2B5EF4-FFF2-40B4-BE49-F238E27FC236}">
                <a16:creationId xmlns:a16="http://schemas.microsoft.com/office/drawing/2014/main" id="{CB2D7127-C5CC-40D4-B305-F0E99097CFCC}"/>
              </a:ext>
            </a:extLst>
          </p:cNvPr>
          <p:cNvCxnSpPr>
            <a:cxnSpLocks/>
            <a:stCxn id="16" idx="0"/>
            <a:endCxn id="14" idx="2"/>
          </p:cNvCxnSpPr>
          <p:nvPr/>
        </p:nvCxnSpPr>
        <p:spPr>
          <a:xfrm flipV="1">
            <a:off x="6908340" y="3008560"/>
            <a:ext cx="0" cy="592481"/>
          </a:xfrm>
          <a:prstGeom prst="straightConnector1">
            <a:avLst/>
          </a:prstGeom>
          <a:noFill/>
          <a:ln w="12700" cap="flat" cmpd="sng">
            <a:solidFill>
              <a:schemeClr val="accent2"/>
            </a:solidFill>
            <a:prstDash val="solid"/>
            <a:miter lim="800000"/>
            <a:headEnd type="none" w="sm" len="sm"/>
            <a:tailEnd type="triangle" w="med" len="med"/>
          </a:ln>
        </p:spPr>
      </p:cxnSp>
      <p:cxnSp>
        <p:nvCxnSpPr>
          <p:cNvPr id="47" name="Google Shape;669;p13">
            <a:extLst>
              <a:ext uri="{FF2B5EF4-FFF2-40B4-BE49-F238E27FC236}">
                <a16:creationId xmlns:a16="http://schemas.microsoft.com/office/drawing/2014/main" id="{5784D9BA-44C7-4815-A1C9-52113F7430A9}"/>
              </a:ext>
            </a:extLst>
          </p:cNvPr>
          <p:cNvCxnSpPr>
            <a:cxnSpLocks/>
            <a:stCxn id="26" idx="0"/>
            <a:endCxn id="16" idx="2"/>
          </p:cNvCxnSpPr>
          <p:nvPr/>
        </p:nvCxnSpPr>
        <p:spPr>
          <a:xfrm rot="16200000" flipV="1">
            <a:off x="6483600" y="4402183"/>
            <a:ext cx="851121" cy="1639"/>
          </a:xfrm>
          <a:prstGeom prst="bentConnector3">
            <a:avLst>
              <a:gd name="adj1" fmla="val 50000"/>
            </a:avLst>
          </a:prstGeom>
          <a:noFill/>
          <a:ln w="12700" cap="flat" cmpd="sng">
            <a:solidFill>
              <a:srgbClr val="70AD47"/>
            </a:solidFill>
            <a:prstDash val="solid"/>
            <a:miter lim="800000"/>
            <a:headEnd type="none" w="sm" len="sm"/>
            <a:tailEnd type="triangle" w="med" len="med"/>
          </a:ln>
        </p:spPr>
      </p:cxnSp>
      <p:sp>
        <p:nvSpPr>
          <p:cNvPr id="48" name="Google Shape;718;p13">
            <a:extLst>
              <a:ext uri="{FF2B5EF4-FFF2-40B4-BE49-F238E27FC236}">
                <a16:creationId xmlns:a16="http://schemas.microsoft.com/office/drawing/2014/main" id="{67E2BEC5-9C91-4B55-BA1E-849CD0A98BA0}"/>
              </a:ext>
            </a:extLst>
          </p:cNvPr>
          <p:cNvSpPr txBox="1"/>
          <p:nvPr/>
        </p:nvSpPr>
        <p:spPr>
          <a:xfrm>
            <a:off x="297832" y="5635634"/>
            <a:ext cx="1768875" cy="307750"/>
          </a:xfrm>
          <a:prstGeom prst="rect">
            <a:avLst/>
          </a:prstGeom>
          <a:noFill/>
          <a:ln w="9525" cap="flat" cmpd="sng">
            <a:solidFill>
              <a:srgbClr val="7030A0"/>
            </a:solidFill>
            <a:prstDash val="dash"/>
            <a:round/>
            <a:headEnd type="none" w="sm" len="sm"/>
            <a:tailEnd type="none" w="sm" len="sm"/>
          </a:ln>
        </p:spPr>
        <p:txBody>
          <a:bodyPr spcFirstLastPara="1" wrap="square" lIns="60933" tIns="30467" rIns="60933" bIns="30467" anchor="t" anchorCtr="0">
            <a:spAutoFit/>
          </a:bodyPr>
          <a:lstStyle/>
          <a:p>
            <a:pPr marL="0" marR="0" lvl="0" indent="0" algn="l" defTabSz="1219140" rtl="0" eaLnBrk="1" fontAlgn="auto" latinLnBrk="0" hangingPunct="1">
              <a:lnSpc>
                <a:spcPct val="100000"/>
              </a:lnSpc>
              <a:spcBef>
                <a:spcPts val="0"/>
              </a:spcBef>
              <a:spcAft>
                <a:spcPts val="0"/>
              </a:spcAft>
              <a:buClr>
                <a:srgbClr val="0070C0"/>
              </a:buClr>
              <a:buSzPts val="1200"/>
              <a:buFontTx/>
              <a:buNone/>
              <a:tabLst/>
              <a:defRPr/>
            </a:pPr>
            <a:r>
              <a:rPr kumimoji="0" lang="en-US" sz="800" b="0" i="1" u="none" strike="noStrike" kern="0" cap="none" spc="0" normalizeH="0" baseline="0" noProof="0" dirty="0" err="1">
                <a:ln>
                  <a:noFill/>
                </a:ln>
                <a:solidFill>
                  <a:srgbClr val="40474B"/>
                </a:solidFill>
                <a:effectLst/>
                <a:uLnTx/>
                <a:uFillTx/>
                <a:latin typeface="Calibri" panose="020F0502020204030204"/>
                <a:ea typeface="Calibri"/>
                <a:cs typeface="Calibri"/>
                <a:sym typeface="Calibri"/>
              </a:rPr>
              <a:t>Referensi</a:t>
            </a:r>
            <a:r>
              <a:rPr kumimoji="0" lang="en-US" sz="800" b="0" i="1" u="none" strike="noStrike" kern="0" cap="none" spc="0" normalizeH="0" baseline="0" noProof="0" dirty="0">
                <a:ln>
                  <a:noFill/>
                </a:ln>
                <a:solidFill>
                  <a:srgbClr val="40474B"/>
                </a:solidFill>
                <a:effectLst/>
                <a:uLnTx/>
                <a:uFillTx/>
                <a:latin typeface="Calibri" panose="020F0502020204030204"/>
                <a:ea typeface="Calibri"/>
                <a:cs typeface="Calibri"/>
                <a:sym typeface="Calibri"/>
              </a:rPr>
              <a:t> PN, PP, KP, Prop </a:t>
            </a:r>
            <a:r>
              <a:rPr kumimoji="0" lang="en-US" sz="800" b="0" i="1" u="none" strike="noStrike" kern="0" cap="none" spc="0" normalizeH="0" baseline="0" noProof="0" dirty="0" err="1">
                <a:ln>
                  <a:noFill/>
                </a:ln>
                <a:solidFill>
                  <a:srgbClr val="40474B"/>
                </a:solidFill>
                <a:effectLst/>
                <a:uLnTx/>
                <a:uFillTx/>
                <a:latin typeface="Calibri" panose="020F0502020204030204"/>
                <a:ea typeface="Calibri"/>
                <a:cs typeface="Calibri"/>
                <a:sym typeface="Calibri"/>
              </a:rPr>
              <a:t>berdasarkan</a:t>
            </a:r>
            <a:r>
              <a:rPr kumimoji="0" lang="en-US" sz="800" b="0" i="1" u="none" strike="noStrike" kern="0" cap="none" spc="0" normalizeH="0" baseline="0" noProof="0" dirty="0">
                <a:ln>
                  <a:noFill/>
                </a:ln>
                <a:solidFill>
                  <a:srgbClr val="40474B"/>
                </a:solidFill>
                <a:effectLst/>
                <a:uLnTx/>
                <a:uFillTx/>
                <a:latin typeface="Calibri" panose="020F0502020204030204"/>
                <a:ea typeface="Calibri"/>
                <a:cs typeface="Calibri"/>
                <a:sym typeface="Calibri"/>
              </a:rPr>
              <a:t> </a:t>
            </a:r>
            <a:r>
              <a:rPr kumimoji="0" lang="en-US" sz="800" b="0" i="1" u="none" strike="noStrike" kern="0" cap="none" spc="0" normalizeH="0" baseline="0" noProof="0" dirty="0" err="1">
                <a:ln>
                  <a:noFill/>
                </a:ln>
                <a:solidFill>
                  <a:srgbClr val="40474B"/>
                </a:solidFill>
                <a:effectLst/>
                <a:uLnTx/>
                <a:uFillTx/>
                <a:latin typeface="Calibri" panose="020F0502020204030204"/>
                <a:ea typeface="Calibri"/>
                <a:cs typeface="Calibri"/>
                <a:sym typeface="Calibri"/>
              </a:rPr>
              <a:t>Perpres</a:t>
            </a:r>
            <a:r>
              <a:rPr kumimoji="0" lang="en-US" sz="800" b="0" i="1" u="none" strike="noStrike" kern="0" cap="none" spc="0" normalizeH="0" baseline="0" noProof="0" dirty="0">
                <a:ln>
                  <a:noFill/>
                </a:ln>
                <a:solidFill>
                  <a:srgbClr val="40474B"/>
                </a:solidFill>
                <a:effectLst/>
                <a:uLnTx/>
                <a:uFillTx/>
                <a:latin typeface="Calibri" panose="020F0502020204030204"/>
                <a:ea typeface="Calibri"/>
                <a:cs typeface="Calibri"/>
                <a:sym typeface="Calibri"/>
              </a:rPr>
              <a:t> RPJMN 2025-2029 </a:t>
            </a:r>
            <a:endParaRPr kumimoji="0" sz="800" b="0" i="1" u="none" strike="noStrike" kern="0" cap="none" spc="0" normalizeH="0" baseline="0" noProof="0" dirty="0">
              <a:ln>
                <a:noFill/>
              </a:ln>
              <a:solidFill>
                <a:srgbClr val="40474B"/>
              </a:solidFill>
              <a:effectLst/>
              <a:uLnTx/>
              <a:uFillTx/>
              <a:latin typeface="Calibri" panose="020F0502020204030204"/>
              <a:ea typeface="Calibri"/>
              <a:cs typeface="Calibri"/>
              <a:sym typeface="Calibri"/>
            </a:endParaRPr>
          </a:p>
        </p:txBody>
      </p:sp>
      <p:sp>
        <p:nvSpPr>
          <p:cNvPr id="49" name="Title 1">
            <a:extLst>
              <a:ext uri="{FF2B5EF4-FFF2-40B4-BE49-F238E27FC236}">
                <a16:creationId xmlns:a16="http://schemas.microsoft.com/office/drawing/2014/main" id="{A59DCED4-8276-4E6A-8439-305B52A9C6C2}"/>
              </a:ext>
            </a:extLst>
          </p:cNvPr>
          <p:cNvSpPr txBox="1">
            <a:spLocks/>
          </p:cNvSpPr>
          <p:nvPr/>
        </p:nvSpPr>
        <p:spPr>
          <a:xfrm>
            <a:off x="4759651" y="32224"/>
            <a:ext cx="7142025" cy="713075"/>
          </a:xfrm>
          <a:prstGeom prst="rect">
            <a:avLst/>
          </a:prstGeom>
        </p:spPr>
        <p:txBody>
          <a:bodyPr>
            <a:noAutofit/>
          </a:bodyPr>
          <a:lstStyle>
            <a:defPPr>
              <a:defRPr lang="en-US"/>
            </a:defPPr>
            <a:lvl1pPr marR="0" lvl="0" indent="0" algn="ctr" fontAlgn="auto">
              <a:lnSpc>
                <a:spcPct val="100000"/>
              </a:lnSpc>
              <a:spcBef>
                <a:spcPts val="0"/>
              </a:spcBef>
              <a:spcAft>
                <a:spcPts val="0"/>
              </a:spcAft>
              <a:buClrTx/>
              <a:buSzTx/>
              <a:buFontTx/>
              <a:buNone/>
              <a:tabLst/>
              <a:defRPr kumimoji="0" b="1" i="0" u="none" strike="noStrike" cap="none" spc="0" normalizeH="0" baseline="0">
                <a:ln>
                  <a:noFill/>
                </a:ln>
                <a:solidFill>
                  <a:prstClr val="white"/>
                </a:solidFill>
                <a:effectLst/>
                <a:uLnTx/>
                <a:uFillTx/>
                <a:latin typeface="Segoe UI"/>
                <a:ea typeface="Quattrocento Sans"/>
                <a:cs typeface="Segoe UI"/>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3600" b="1" i="0" u="none" strike="noStrike" kern="1200" cap="none" spc="0" normalizeH="0" baseline="0" noProof="0" dirty="0">
                <a:ln>
                  <a:noFill/>
                </a:ln>
                <a:solidFill>
                  <a:prstClr val="white"/>
                </a:solidFill>
                <a:effectLst/>
                <a:uLnTx/>
                <a:uFillTx/>
                <a:latin typeface="Segoe UI"/>
                <a:cs typeface="Segoe UI"/>
                <a:sym typeface="Quattrocento Sans"/>
              </a:rPr>
              <a:t>STRUKTUR RENJA K/L</a:t>
            </a:r>
          </a:p>
        </p:txBody>
      </p:sp>
      <p:sp>
        <p:nvSpPr>
          <p:cNvPr id="50" name="Google Shape;678;p13">
            <a:extLst>
              <a:ext uri="{FF2B5EF4-FFF2-40B4-BE49-F238E27FC236}">
                <a16:creationId xmlns:a16="http://schemas.microsoft.com/office/drawing/2014/main" id="{D007DCCD-F2F8-42EE-B690-744855A32AB8}"/>
              </a:ext>
            </a:extLst>
          </p:cNvPr>
          <p:cNvSpPr/>
          <p:nvPr/>
        </p:nvSpPr>
        <p:spPr>
          <a:xfrm>
            <a:off x="3788998" y="2079456"/>
            <a:ext cx="1882400" cy="376400"/>
          </a:xfrm>
          <a:prstGeom prst="rect">
            <a:avLst/>
          </a:prstGeom>
          <a:solidFill>
            <a:schemeClr val="accent4">
              <a:lumMod val="75000"/>
            </a:schemeClr>
          </a:solidFill>
          <a:ln w="12700" cap="flat" cmpd="sng">
            <a:solidFill>
              <a:srgbClr val="BA8C00"/>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rPr>
              <a:t>SASARAN STRATEGIS</a:t>
            </a:r>
            <a:endParaRPr kumimoji="0"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endParaRPr>
          </a:p>
        </p:txBody>
      </p:sp>
      <p:sp>
        <p:nvSpPr>
          <p:cNvPr id="51" name="Google Shape;679;p13">
            <a:extLst>
              <a:ext uri="{FF2B5EF4-FFF2-40B4-BE49-F238E27FC236}">
                <a16:creationId xmlns:a16="http://schemas.microsoft.com/office/drawing/2014/main" id="{0DB68122-6586-4595-84BE-0FD5229B2875}"/>
              </a:ext>
            </a:extLst>
          </p:cNvPr>
          <p:cNvSpPr/>
          <p:nvPr/>
        </p:nvSpPr>
        <p:spPr>
          <a:xfrm>
            <a:off x="5967140" y="2079456"/>
            <a:ext cx="1882400" cy="376400"/>
          </a:xfrm>
          <a:prstGeom prst="rect">
            <a:avLst/>
          </a:prstGeom>
          <a:solidFill>
            <a:srgbClr val="ED7D31"/>
          </a:solidFill>
          <a:ln w="12700" cap="flat" cmpd="sng">
            <a:solidFill>
              <a:srgbClr val="AC5B23"/>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rPr>
              <a:t>INDIKATOR KINERJA SASARAN STRATEGIS</a:t>
            </a:r>
            <a:endParaRPr kumimoji="0"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endParaRPr>
          </a:p>
        </p:txBody>
      </p:sp>
      <p:cxnSp>
        <p:nvCxnSpPr>
          <p:cNvPr id="52" name="Google Shape;688;p13">
            <a:extLst>
              <a:ext uri="{FF2B5EF4-FFF2-40B4-BE49-F238E27FC236}">
                <a16:creationId xmlns:a16="http://schemas.microsoft.com/office/drawing/2014/main" id="{F2A02773-02AB-4919-AEBC-37D2FCC199F8}"/>
              </a:ext>
            </a:extLst>
          </p:cNvPr>
          <p:cNvCxnSpPr>
            <a:stCxn id="50" idx="3"/>
            <a:endCxn id="51" idx="1"/>
          </p:cNvCxnSpPr>
          <p:nvPr/>
        </p:nvCxnSpPr>
        <p:spPr>
          <a:xfrm>
            <a:off x="5671398" y="2267656"/>
            <a:ext cx="295600" cy="0"/>
          </a:xfrm>
          <a:prstGeom prst="straightConnector1">
            <a:avLst/>
          </a:prstGeom>
          <a:noFill/>
          <a:ln w="12700" cap="flat" cmpd="sng">
            <a:solidFill>
              <a:srgbClr val="5B9BD5"/>
            </a:solidFill>
            <a:prstDash val="solid"/>
            <a:miter lim="800000"/>
            <a:headEnd type="none" w="sm" len="sm"/>
            <a:tailEnd type="triangle" w="med" len="med"/>
          </a:ln>
        </p:spPr>
      </p:cxnSp>
      <p:sp>
        <p:nvSpPr>
          <p:cNvPr id="53" name="Google Shape;678;p13">
            <a:extLst>
              <a:ext uri="{FF2B5EF4-FFF2-40B4-BE49-F238E27FC236}">
                <a16:creationId xmlns:a16="http://schemas.microsoft.com/office/drawing/2014/main" id="{C1AAE3F1-0721-4274-913B-8E5C0FFB08E9}"/>
              </a:ext>
            </a:extLst>
          </p:cNvPr>
          <p:cNvSpPr/>
          <p:nvPr/>
        </p:nvSpPr>
        <p:spPr>
          <a:xfrm>
            <a:off x="3788998" y="1538074"/>
            <a:ext cx="1882400" cy="376400"/>
          </a:xfrm>
          <a:prstGeom prst="rect">
            <a:avLst/>
          </a:prstGeom>
          <a:solidFill>
            <a:schemeClr val="accent4">
              <a:lumMod val="75000"/>
            </a:schemeClr>
          </a:solidFill>
          <a:ln w="12700" cap="flat" cmpd="sng">
            <a:solidFill>
              <a:srgbClr val="BA8C00"/>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rPr>
              <a:t>MISI</a:t>
            </a:r>
            <a:endParaRPr kumimoji="0"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endParaRPr>
          </a:p>
        </p:txBody>
      </p:sp>
      <p:sp>
        <p:nvSpPr>
          <p:cNvPr id="54" name="Google Shape;678;p13">
            <a:extLst>
              <a:ext uri="{FF2B5EF4-FFF2-40B4-BE49-F238E27FC236}">
                <a16:creationId xmlns:a16="http://schemas.microsoft.com/office/drawing/2014/main" id="{FCF61E9B-BDDF-415F-8A61-BF57DDFF845E}"/>
              </a:ext>
            </a:extLst>
          </p:cNvPr>
          <p:cNvSpPr/>
          <p:nvPr/>
        </p:nvSpPr>
        <p:spPr>
          <a:xfrm>
            <a:off x="3788998" y="989239"/>
            <a:ext cx="1882400" cy="376400"/>
          </a:xfrm>
          <a:prstGeom prst="rect">
            <a:avLst/>
          </a:prstGeom>
          <a:solidFill>
            <a:schemeClr val="accent4">
              <a:lumMod val="75000"/>
            </a:schemeClr>
          </a:solidFill>
          <a:ln w="12700" cap="flat" cmpd="sng">
            <a:solidFill>
              <a:srgbClr val="BA8C00"/>
            </a:solidFill>
            <a:prstDash val="solid"/>
            <a:miter lim="800000"/>
            <a:headEnd type="none" w="sm" len="sm"/>
            <a:tailEnd type="none" w="sm" len="sm"/>
          </a:ln>
        </p:spPr>
        <p:txBody>
          <a:bodyPr spcFirstLastPara="1" wrap="square" lIns="60933" tIns="30467" rIns="60933" bIns="30467" anchor="ctr" anchorCtr="0">
            <a:noAutofit/>
          </a:bodyPr>
          <a:lstStyle/>
          <a:p>
            <a:pPr marL="0" marR="0" lvl="0" indent="0" algn="ctr" defTabSz="1219140" rtl="0" eaLnBrk="1" fontAlgn="auto" latinLnBrk="0" hangingPunct="1">
              <a:lnSpc>
                <a:spcPct val="100000"/>
              </a:lnSpc>
              <a:spcBef>
                <a:spcPts val="0"/>
              </a:spcBef>
              <a:spcAft>
                <a:spcPts val="0"/>
              </a:spcAft>
              <a:buClr>
                <a:srgbClr val="FFFFFF"/>
              </a:buClr>
              <a:buSzPts val="1800"/>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rPr>
              <a:t>VISI</a:t>
            </a:r>
            <a:endParaRPr kumimoji="0" sz="1200" b="0" i="0" u="none" strike="noStrike" kern="0" cap="none" spc="0" normalizeH="0" baseline="0" noProof="0" dirty="0">
              <a:ln>
                <a:noFill/>
              </a:ln>
              <a:solidFill>
                <a:srgbClr val="FFFFFF"/>
              </a:solidFill>
              <a:effectLst/>
              <a:uLnTx/>
              <a:uFillTx/>
              <a:latin typeface="Calibri" panose="020F0502020204030204"/>
              <a:ea typeface="Calibri"/>
              <a:cs typeface="Calibri"/>
              <a:sym typeface="Calibri"/>
            </a:endParaRPr>
          </a:p>
        </p:txBody>
      </p:sp>
      <p:cxnSp>
        <p:nvCxnSpPr>
          <p:cNvPr id="55" name="Google Shape;684;p13">
            <a:extLst>
              <a:ext uri="{FF2B5EF4-FFF2-40B4-BE49-F238E27FC236}">
                <a16:creationId xmlns:a16="http://schemas.microsoft.com/office/drawing/2014/main" id="{D62C8177-969F-45CC-8CAF-571033335A68}"/>
              </a:ext>
            </a:extLst>
          </p:cNvPr>
          <p:cNvCxnSpPr>
            <a:cxnSpLocks/>
          </p:cNvCxnSpPr>
          <p:nvPr/>
        </p:nvCxnSpPr>
        <p:spPr>
          <a:xfrm flipV="1">
            <a:off x="4730198" y="2443960"/>
            <a:ext cx="0" cy="188200"/>
          </a:xfrm>
          <a:prstGeom prst="straightConnector1">
            <a:avLst/>
          </a:prstGeom>
          <a:noFill/>
          <a:ln w="12700" cap="flat" cmpd="sng">
            <a:solidFill>
              <a:srgbClr val="5B9BD5"/>
            </a:solidFill>
            <a:prstDash val="solid"/>
            <a:miter lim="800000"/>
            <a:headEnd type="none" w="sm" len="sm"/>
            <a:tailEnd type="triangle" w="med" len="med"/>
          </a:ln>
        </p:spPr>
      </p:cxnSp>
      <p:cxnSp>
        <p:nvCxnSpPr>
          <p:cNvPr id="56" name="Google Shape;684;p13">
            <a:extLst>
              <a:ext uri="{FF2B5EF4-FFF2-40B4-BE49-F238E27FC236}">
                <a16:creationId xmlns:a16="http://schemas.microsoft.com/office/drawing/2014/main" id="{DC4D9A62-FAA7-4F0F-81A5-2A7E3141BC15}"/>
              </a:ext>
            </a:extLst>
          </p:cNvPr>
          <p:cNvCxnSpPr>
            <a:cxnSpLocks/>
          </p:cNvCxnSpPr>
          <p:nvPr/>
        </p:nvCxnSpPr>
        <p:spPr>
          <a:xfrm>
            <a:off x="4730198" y="1903152"/>
            <a:ext cx="0" cy="176304"/>
          </a:xfrm>
          <a:prstGeom prst="straightConnector1">
            <a:avLst/>
          </a:prstGeom>
          <a:noFill/>
          <a:ln w="12700" cap="flat" cmpd="sng">
            <a:solidFill>
              <a:srgbClr val="5B9BD5"/>
            </a:solidFill>
            <a:prstDash val="solid"/>
            <a:miter lim="800000"/>
            <a:headEnd type="none" w="sm" len="sm"/>
            <a:tailEnd type="triangle" w="med" len="med"/>
          </a:ln>
        </p:spPr>
      </p:cxnSp>
      <p:cxnSp>
        <p:nvCxnSpPr>
          <p:cNvPr id="57" name="Google Shape;684;p13">
            <a:extLst>
              <a:ext uri="{FF2B5EF4-FFF2-40B4-BE49-F238E27FC236}">
                <a16:creationId xmlns:a16="http://schemas.microsoft.com/office/drawing/2014/main" id="{61D5A608-EB92-4280-A1E1-F1CDC9265436}"/>
              </a:ext>
            </a:extLst>
          </p:cNvPr>
          <p:cNvCxnSpPr>
            <a:cxnSpLocks/>
          </p:cNvCxnSpPr>
          <p:nvPr/>
        </p:nvCxnSpPr>
        <p:spPr>
          <a:xfrm>
            <a:off x="4730198" y="1365634"/>
            <a:ext cx="0" cy="176304"/>
          </a:xfrm>
          <a:prstGeom prst="straightConnector1">
            <a:avLst/>
          </a:prstGeom>
          <a:noFill/>
          <a:ln w="12700" cap="flat" cmpd="sng">
            <a:solidFill>
              <a:srgbClr val="5B9BD5"/>
            </a:solidFill>
            <a:prstDash val="solid"/>
            <a:miter lim="800000"/>
            <a:headEnd type="none" w="sm" len="sm"/>
            <a:tailEnd type="triangle" w="med" len="med"/>
          </a:ln>
        </p:spPr>
      </p:cxnSp>
      <p:cxnSp>
        <p:nvCxnSpPr>
          <p:cNvPr id="59" name="Connector: Elbow 58">
            <a:extLst>
              <a:ext uri="{FF2B5EF4-FFF2-40B4-BE49-F238E27FC236}">
                <a16:creationId xmlns:a16="http://schemas.microsoft.com/office/drawing/2014/main" id="{36BC7184-6B74-4E9E-B21D-D4F3817AA9C2}"/>
              </a:ext>
            </a:extLst>
          </p:cNvPr>
          <p:cNvCxnSpPr>
            <a:cxnSpLocks/>
            <a:stCxn id="50" idx="1"/>
            <a:endCxn id="8" idx="0"/>
          </p:cNvCxnSpPr>
          <p:nvPr/>
        </p:nvCxnSpPr>
        <p:spPr>
          <a:xfrm rot="10800000" flipV="1">
            <a:off x="2431144" y="2267656"/>
            <a:ext cx="1357854" cy="364504"/>
          </a:xfrm>
          <a:prstGeom prst="bentConnector2">
            <a:avLst/>
          </a:prstGeom>
          <a:ln w="12700">
            <a:tailEnd type="triangle"/>
          </a:ln>
        </p:spPr>
        <p:style>
          <a:lnRef idx="2">
            <a:schemeClr val="accent4"/>
          </a:lnRef>
          <a:fillRef idx="0">
            <a:schemeClr val="accent4"/>
          </a:fillRef>
          <a:effectRef idx="1">
            <a:schemeClr val="accent4"/>
          </a:effectRef>
          <a:fontRef idx="minor">
            <a:schemeClr val="tx1"/>
          </a:fontRef>
        </p:style>
      </p:cxnSp>
      <p:cxnSp>
        <p:nvCxnSpPr>
          <p:cNvPr id="64" name="Google Shape;668;p13">
            <a:extLst>
              <a:ext uri="{FF2B5EF4-FFF2-40B4-BE49-F238E27FC236}">
                <a16:creationId xmlns:a16="http://schemas.microsoft.com/office/drawing/2014/main" id="{DA4A1B93-5BE1-46EB-8B6B-7ABBB0D29F24}"/>
              </a:ext>
            </a:extLst>
          </p:cNvPr>
          <p:cNvCxnSpPr>
            <a:cxnSpLocks/>
            <a:endCxn id="51" idx="2"/>
          </p:cNvCxnSpPr>
          <p:nvPr/>
        </p:nvCxnSpPr>
        <p:spPr>
          <a:xfrm flipV="1">
            <a:off x="6907880" y="2455856"/>
            <a:ext cx="460" cy="176306"/>
          </a:xfrm>
          <a:prstGeom prst="straightConnector1">
            <a:avLst/>
          </a:prstGeom>
          <a:noFill/>
          <a:ln w="12700" cap="flat" cmpd="sng">
            <a:solidFill>
              <a:schemeClr val="accent2"/>
            </a:solidFill>
            <a:prstDash val="solid"/>
            <a:miter lim="800000"/>
            <a:headEnd type="none" w="sm" len="sm"/>
            <a:tailEnd type="triangle" w="med" len="med"/>
          </a:ln>
        </p:spPr>
      </p:cxnSp>
      <p:sp>
        <p:nvSpPr>
          <p:cNvPr id="7" name="Rectangle: Rounded Corners 19">
            <a:extLst>
              <a:ext uri="{FF2B5EF4-FFF2-40B4-BE49-F238E27FC236}">
                <a16:creationId xmlns:a16="http://schemas.microsoft.com/office/drawing/2014/main" id="{B62AC263-B9C1-2402-CFFC-DBF1A624572B}"/>
              </a:ext>
            </a:extLst>
          </p:cNvPr>
          <p:cNvSpPr/>
          <p:nvPr/>
        </p:nvSpPr>
        <p:spPr>
          <a:xfrm>
            <a:off x="7847903" y="1093525"/>
            <a:ext cx="4157302" cy="4115450"/>
          </a:xfrm>
          <a:prstGeom prst="roundRect">
            <a:avLst>
              <a:gd name="adj" fmla="val 1874"/>
            </a:avLst>
          </a:prstGeom>
          <a:noFill/>
          <a:ln w="19050" cap="flat" cmpd="sng" algn="ctr">
            <a:noFill/>
            <a:prstDash val="solid"/>
          </a:ln>
          <a:effectLst/>
        </p:spPr>
        <p:txBody>
          <a:bodyPr lIns="251999" rtlCol="0" anchor="ctr"/>
          <a:lstStyle/>
          <a:p>
            <a:pPr marL="0" marR="0" lvl="1" indent="0" algn="just" defTabSz="1219170" rtl="0" eaLnBrk="1" fontAlgn="base" latinLnBrk="0" hangingPunct="1">
              <a:lnSpc>
                <a:spcPct val="100000"/>
              </a:lnSpc>
              <a:spcBef>
                <a:spcPts val="800"/>
              </a:spcBef>
              <a:spcAft>
                <a:spcPts val="0"/>
              </a:spcAft>
              <a:buClrTx/>
              <a:buSzTx/>
              <a:buFont typeface="Arial"/>
              <a:buNone/>
              <a:tabLst/>
              <a:defRPr/>
            </a:pPr>
            <a:r>
              <a:rPr kumimoji="0" lang="en-ID"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Program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mencerminkan</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tusi</a:t>
            </a:r>
            <a:r>
              <a:rPr kumimoji="0" lang="en-ID"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K/L</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yang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dapat</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digunakan</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oleh 1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satu</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atau</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lebih</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UKE I. </a:t>
            </a:r>
          </a:p>
          <a:p>
            <a:pPr marL="0" marR="0" lvl="1" indent="0" algn="just" defTabSz="1219170" rtl="0" eaLnBrk="1" fontAlgn="base" latinLnBrk="0" hangingPunct="1">
              <a:lnSpc>
                <a:spcPct val="100000"/>
              </a:lnSpc>
              <a:spcBef>
                <a:spcPts val="800"/>
              </a:spcBef>
              <a:spcAft>
                <a:spcPts val="0"/>
              </a:spcAft>
              <a:buClrTx/>
              <a:buSzTx/>
              <a:buFont typeface="Arial"/>
              <a:buNone/>
              <a:tabLst/>
              <a:defRPr/>
            </a:pPr>
            <a:r>
              <a:rPr kumimoji="0" lang="id-ID"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Calibri"/>
              </a:rPr>
              <a:t>Kegiatan</a:t>
            </a:r>
            <a:r>
              <a:rPr kumimoji="0" lang="id-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Calibri"/>
              </a:rPr>
              <a:t> mencerminkan </a:t>
            </a:r>
            <a:r>
              <a:rPr kumimoji="0" lang="id-ID"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Calibri"/>
              </a:rPr>
              <a:t>aktivitas</a:t>
            </a:r>
            <a:r>
              <a:rPr kumimoji="0" lang="id-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Calibri"/>
              </a:rPr>
              <a:t> yang dilaksanakan untuk menghasilkan keluaran dalam rangka menunjang Program</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Calibri"/>
              </a:rPr>
              <a:t>.</a:t>
            </a:r>
          </a:p>
          <a:p>
            <a:pPr marL="0" marR="0" lvl="1" indent="0" algn="just" defTabSz="1219170" rtl="0" eaLnBrk="1" fontAlgn="base" latinLnBrk="0" hangingPunct="1">
              <a:lnSpc>
                <a:spcPct val="100000"/>
              </a:lnSpc>
              <a:spcBef>
                <a:spcPts val="800"/>
              </a:spcBef>
              <a:spcAft>
                <a:spcPts val="0"/>
              </a:spcAft>
              <a:buClrTx/>
              <a:buSzTx/>
              <a:buFont typeface="Arial"/>
              <a:buNone/>
              <a:tabLst/>
              <a:defRPr/>
            </a:pPr>
            <a:r>
              <a:rPr kumimoji="0" lang="en-ID"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KRO (</a:t>
            </a:r>
            <a:r>
              <a:rPr kumimoji="0" lang="en-ID"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Klasifikasi</a:t>
            </a:r>
            <a:r>
              <a:rPr kumimoji="0" lang="en-ID"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Rincian</a:t>
            </a:r>
            <a:r>
              <a:rPr kumimoji="0" lang="en-ID"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Output)</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adalah</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kumpulan</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atas</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output K/L yang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disusun</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dengan</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ID"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mengelompokkan</a:t>
            </a:r>
            <a:r>
              <a:rPr kumimoji="0" lang="en-ID"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output </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sejenis</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a:t>
            </a:r>
            <a:r>
              <a:rPr kumimoji="0" lang="en-ID"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serumpun</a:t>
            </a:r>
            <a:r>
              <a:rPr kumimoji="0" lang="en-ID"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a:t>
            </a:r>
          </a:p>
          <a:p>
            <a:pPr marL="0" marR="0" lvl="1" indent="0" algn="just" defTabSz="1219170" rtl="0" eaLnBrk="1" fontAlgn="base" latinLnBrk="0" hangingPunct="1">
              <a:lnSpc>
                <a:spcPct val="100000"/>
              </a:lnSpc>
              <a:spcBef>
                <a:spcPts val="800"/>
              </a:spcBef>
              <a:spcAft>
                <a:spcPts val="0"/>
              </a:spcAft>
              <a:buClrTx/>
              <a:buSzTx/>
              <a:buFont typeface="Arial"/>
              <a:buNone/>
              <a:tabLst/>
              <a:defRPr/>
            </a:pPr>
            <a:r>
              <a:rPr kumimoji="0" lang="en-US"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Rincian</a:t>
            </a:r>
            <a:r>
              <a:rPr kumimoji="0" lang="en-US"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Output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adalah</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output </a:t>
            </a:r>
            <a:r>
              <a:rPr kumimoji="0" lang="en-US"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riil</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yang sangat </a:t>
            </a:r>
            <a:r>
              <a:rPr kumimoji="0" lang="en-US"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spesifik</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yang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dihasilkan</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oleh unit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kerja</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K/L yang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berfokus</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pada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isu</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dan/</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atau</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lokasi</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tertentu</a:t>
            </a:r>
            <a:endPar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endParaRPr>
          </a:p>
          <a:p>
            <a:pPr marL="0" marR="0" lvl="1" indent="0" algn="just" defTabSz="1219170" rtl="0" eaLnBrk="1" fontAlgn="base" latinLnBrk="0" hangingPunct="1">
              <a:lnSpc>
                <a:spcPct val="100000"/>
              </a:lnSpc>
              <a:spcBef>
                <a:spcPts val="800"/>
              </a:spcBef>
              <a:spcAft>
                <a:spcPts val="0"/>
              </a:spcAft>
              <a:buClrTx/>
              <a:buSzTx/>
              <a:buFont typeface="Arial"/>
              <a:buNone/>
              <a:tabLst/>
              <a:defRPr/>
            </a:pPr>
            <a:r>
              <a:rPr kumimoji="0" lang="en-US"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Lokasi RO </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mencerminkan</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lokasi</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pelaksanaan</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penerima</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manfaat</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dari</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sebuah</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RO. Dapat </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berupa</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Lokasi administrative </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maupun</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Lokasi </a:t>
            </a:r>
            <a:r>
              <a:rPr kumimoji="0" lang="en-US" sz="130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khusus</a:t>
            </a:r>
            <a:r>
              <a:rPr kumimoji="0" lang="en-US" sz="130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a:t>
            </a:r>
            <a:endParaRPr kumimoji="0" lang="en-US"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endParaRPr>
          </a:p>
          <a:p>
            <a:pPr marL="0" marR="0" lvl="1" indent="0" algn="just" defTabSz="1219170" rtl="0" eaLnBrk="1" fontAlgn="base" latinLnBrk="0" hangingPunct="1">
              <a:lnSpc>
                <a:spcPct val="100000"/>
              </a:lnSpc>
              <a:spcBef>
                <a:spcPts val="800"/>
              </a:spcBef>
              <a:spcAft>
                <a:spcPts val="0"/>
              </a:spcAft>
              <a:buClrTx/>
              <a:buSzTx/>
              <a:buFont typeface="Arial"/>
              <a:buNone/>
              <a:tabLst/>
              <a:defRPr/>
            </a:pPr>
            <a:r>
              <a:rPr kumimoji="0" lang="en-US"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Komponen</a:t>
            </a:r>
            <a:r>
              <a:rPr kumimoji="0" lang="en-US"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mencerminkan</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informasi</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tahapan</a:t>
            </a:r>
            <a:r>
              <a:rPr kumimoji="0" lang="en-US"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/proses/ </a:t>
            </a:r>
            <a:r>
              <a:rPr kumimoji="0" lang="en-US" sz="1300" b="1"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bagian</a:t>
            </a:r>
            <a:r>
              <a:rPr kumimoji="0" lang="en-US" sz="1300" b="1"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pembentuk</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a:t>
            </a:r>
            <a:r>
              <a:rPr kumimoji="0" lang="en-US" sz="1300" b="0" i="0" u="none" strike="noStrike" kern="0" cap="none" spc="0" normalizeH="0" baseline="0" noProof="0" dirty="0" err="1">
                <a:ln>
                  <a:noFill/>
                </a:ln>
                <a:solidFill>
                  <a:srgbClr val="14246F"/>
                </a:solidFill>
                <a:effectLst/>
                <a:uLnTx/>
                <a:uFillTx/>
                <a:latin typeface="Calibri" panose="020F0502020204030204" pitchFamily="34" charset="0"/>
                <a:ea typeface="+mn-ea"/>
                <a:cs typeface="Calibri" panose="020F0502020204030204" pitchFamily="34" charset="0"/>
                <a:sym typeface="Arial"/>
              </a:rPr>
              <a:t>dari</a:t>
            </a:r>
            <a:r>
              <a:rPr kumimoji="0" lang="en-US" sz="1300" b="0" i="0" u="none" strike="noStrike" kern="0" cap="none" spc="0" normalizeH="0" baseline="0" noProof="0" dirty="0">
                <a:ln>
                  <a:noFill/>
                </a:ln>
                <a:solidFill>
                  <a:srgbClr val="14246F"/>
                </a:solidFill>
                <a:effectLst/>
                <a:uLnTx/>
                <a:uFillTx/>
                <a:latin typeface="Calibri" panose="020F0502020204030204" pitchFamily="34" charset="0"/>
                <a:ea typeface="+mn-ea"/>
                <a:cs typeface="Calibri" panose="020F0502020204030204" pitchFamily="34" charset="0"/>
                <a:sym typeface="Arial"/>
              </a:rPr>
              <a:t> RO.</a:t>
            </a:r>
          </a:p>
        </p:txBody>
      </p:sp>
      <p:sp>
        <p:nvSpPr>
          <p:cNvPr id="18" name="Rectangle 17">
            <a:extLst>
              <a:ext uri="{FF2B5EF4-FFF2-40B4-BE49-F238E27FC236}">
                <a16:creationId xmlns:a16="http://schemas.microsoft.com/office/drawing/2014/main" id="{1C02407F-E487-2D90-60AB-713BD2A516FE}"/>
              </a:ext>
            </a:extLst>
          </p:cNvPr>
          <p:cNvSpPr/>
          <p:nvPr/>
        </p:nvSpPr>
        <p:spPr>
          <a:xfrm>
            <a:off x="8908509" y="929402"/>
            <a:ext cx="1926955" cy="400110"/>
          </a:xfrm>
          <a:prstGeom prst="rect">
            <a:avLst/>
          </a:prstGeom>
          <a:solidFill>
            <a:srgbClr val="FFFFFF"/>
          </a:solid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54" rtl="0" eaLnBrk="1" fontAlgn="auto" latinLnBrk="0" hangingPunct="1">
              <a:lnSpc>
                <a:spcPct val="100000"/>
              </a:lnSpc>
              <a:spcBef>
                <a:spcPts val="0"/>
              </a:spcBef>
              <a:spcAft>
                <a:spcPts val="0"/>
              </a:spcAft>
              <a:buClrTx/>
              <a:buSzTx/>
              <a:buFont typeface="Arial"/>
              <a:buNone/>
              <a:tabLst/>
              <a:defRPr/>
            </a:pPr>
            <a:r>
              <a:rPr kumimoji="0" lang="en-ID" sz="2000" b="1" i="1" u="none" strike="noStrike" kern="1200" cap="none" spc="0" normalizeH="0" baseline="0" noProof="0" dirty="0">
                <a:ln>
                  <a:noFill/>
                </a:ln>
                <a:solidFill>
                  <a:srgbClr val="E45040">
                    <a:lumMod val="75000"/>
                  </a:srgbClr>
                </a:solidFill>
                <a:effectLst/>
                <a:uLnTx/>
                <a:uFillTx/>
                <a:latin typeface="Calibri" panose="020F0502020204030204"/>
                <a:ea typeface="+mn-ea"/>
                <a:cs typeface="Rubik"/>
                <a:sym typeface="Arial"/>
              </a:rPr>
              <a:t>DEFINISI</a:t>
            </a:r>
          </a:p>
        </p:txBody>
      </p:sp>
    </p:spTree>
    <p:extLst>
      <p:ext uri="{BB962C8B-B14F-4D97-AF65-F5344CB8AC3E}">
        <p14:creationId xmlns:p14="http://schemas.microsoft.com/office/powerpoint/2010/main" val="1452358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31"/>
          <p:cNvSpPr txBox="1">
            <a:spLocks noGrp="1"/>
          </p:cNvSpPr>
          <p:nvPr>
            <p:ph type="title"/>
          </p:nvPr>
        </p:nvSpPr>
        <p:spPr>
          <a:xfrm>
            <a:off x="838188" y="2766223"/>
            <a:ext cx="10515600" cy="13257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6000"/>
              <a:buFont typeface="Cambria"/>
              <a:buNone/>
            </a:pPr>
            <a:r>
              <a:rPr lang="en-US" sz="6000">
                <a:latin typeface="Cambria"/>
                <a:ea typeface="Cambria"/>
                <a:cs typeface="Cambria"/>
                <a:sym typeface="Cambria"/>
              </a:rPr>
              <a:t>TERIMA KASIH</a:t>
            </a:r>
            <a:endParaRPr sz="6000">
              <a:latin typeface="Cambria"/>
              <a:ea typeface="Cambria"/>
              <a:cs typeface="Cambria"/>
              <a:sym typeface="Cambria"/>
            </a:endParaRPr>
          </a:p>
        </p:txBody>
      </p:sp>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1567</Words>
  <Application>Microsoft Office PowerPoint</Application>
  <PresentationFormat>Widescreen</PresentationFormat>
  <Paragraphs>288</Paragraphs>
  <Slides>18</Slides>
  <Notes>10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18</vt:i4>
      </vt:variant>
    </vt:vector>
  </HeadingPairs>
  <TitlesOfParts>
    <vt:vector size="32" baseType="lpstr">
      <vt:lpstr>Poppins SemiBold</vt:lpstr>
      <vt:lpstr>Arial Nova</vt:lpstr>
      <vt:lpstr>Arial</vt:lpstr>
      <vt:lpstr>Calibri</vt:lpstr>
      <vt:lpstr>Anaheim</vt:lpstr>
      <vt:lpstr>Roboto</vt:lpstr>
      <vt:lpstr>Segoe UI</vt:lpstr>
      <vt:lpstr>Arial Nova Light</vt:lpstr>
      <vt:lpstr>Aptos</vt:lpstr>
      <vt:lpstr>Play</vt:lpstr>
      <vt:lpstr>Quattrocento Sans</vt:lpstr>
      <vt:lpstr>Cambria</vt:lpstr>
      <vt:lpstr>Bahnschrift SemiBold</vt:lpstr>
      <vt:lpstr>1_Office Theme</vt:lpstr>
      <vt:lpstr>PENGENALAN SISTEM INFORMASI KRISNA</vt:lpstr>
      <vt:lpstr>UU NO 25 TAHUN 2004 TENTANG SISTEM PERENCANAAN PEMBANGUNAN NASIONAL (SPPN)</vt:lpstr>
      <vt:lpstr>KETERKAITAN ANTAR DOKUMEN PERENCANAAN DAN PENGANGGARAN PEMBANGUNAN NASIONAL</vt:lpstr>
      <vt:lpstr>POKOK PIKIRAN PP 17/2017 </vt:lpstr>
      <vt:lpstr>PowerPoint Presentation</vt:lpstr>
      <vt:lpstr>INTEGRASI DAN SINERGI PENDANAAN PEMBANGUNAN </vt:lpstr>
      <vt:lpstr>PERKEMBANGAN KRISNA</vt:lpstr>
      <vt:lpstr>DUKUNGAN KRISNA DALAM PERENCANAAN PENGANGGARAN</vt:lpstr>
      <vt:lpstr>EKOSISTEM KRISNA</vt:lpstr>
      <vt:lpstr>PowerPoint Presentation</vt:lpstr>
      <vt:lpstr>KONSEP KRO-RO</vt:lpstr>
      <vt:lpstr>PowerPoint Presentation</vt:lpstr>
      <vt:lpstr>PowerPoint Presentation</vt:lpstr>
      <vt:lpstr>JENIS LAYANAN</vt:lpstr>
      <vt:lpstr>Interaksi antar stakeholder di KRISNA</vt:lpstr>
      <vt:lpstr>STRUKTUR RKP (PN)</vt:lpstr>
      <vt:lpstr>PowerPoint Presentation</vt:lpstr>
      <vt:lpstr>TERIMA KASIH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PENGENALAN SISTEM INFORMASI KRISNA</dc:title>
  <cp:lastModifiedBy>Budi Warman</cp:lastModifiedBy>
  <cp:revision>12</cp:revision>
  <dcterms:modified xsi:type="dcterms:W3CDTF">2025-11-20T02:17:05Z</dcterms:modified>
</cp:coreProperties>
</file>